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88" r:id="rId4"/>
    <p:sldId id="283" r:id="rId5"/>
    <p:sldId id="261" r:id="rId6"/>
    <p:sldId id="262" r:id="rId7"/>
    <p:sldId id="263" r:id="rId8"/>
    <p:sldId id="267" r:id="rId9"/>
    <p:sldId id="268" r:id="rId10"/>
    <p:sldId id="269" r:id="rId11"/>
    <p:sldId id="289" r:id="rId12"/>
    <p:sldId id="287" r:id="rId13"/>
    <p:sldId id="27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6FFD93-9C2D-4B92-920F-7B16349539D0}">
  <a:tblStyle styleId="{2D6FFD93-9C2D-4B92-920F-7B16349539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6"/>
            </a:gs>
            <a:gs pos="58000">
              <a:schemeClr val="accent5"/>
            </a:gs>
            <a:gs pos="82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11" name="Google Shape;11;p2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 txBox="1">
            <a:spLocks noGrp="1"/>
          </p:cNvSpPr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0F0027"/>
            </a:gs>
            <a:gs pos="52999">
              <a:srgbClr val="0F0027"/>
            </a:gs>
            <a:gs pos="71000">
              <a:srgbClr val="550062"/>
            </a:gs>
            <a:gs pos="92000">
              <a:srgbClr val="EF007E"/>
            </a:gs>
            <a:gs pos="100000">
              <a:srgbClr val="FF87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-30" y="-12"/>
            <a:ext cx="9144058" cy="5143528"/>
            <a:chOff x="238125" y="638675"/>
            <a:chExt cx="3166225" cy="1781000"/>
          </a:xfrm>
        </p:grpSpPr>
        <p:sp>
          <p:nvSpPr>
            <p:cNvPr id="55" name="Google Shape;55;p3"/>
            <p:cNvSpPr/>
            <p:nvPr/>
          </p:nvSpPr>
          <p:spPr>
            <a:xfrm>
              <a:off x="282625" y="82727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25" y="978175"/>
              <a:ext cx="12375" cy="22900"/>
            </a:xfrm>
            <a:custGeom>
              <a:avLst/>
              <a:gdLst/>
              <a:ahLst/>
              <a:cxnLst/>
              <a:rect l="l" t="t" r="r" b="b"/>
              <a:pathLst>
                <a:path w="495" h="916" extrusionOk="0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9250" y="9021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9125" y="7536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350" y="1072775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4275" y="846450"/>
              <a:ext cx="37125" cy="34025"/>
            </a:xfrm>
            <a:custGeom>
              <a:avLst/>
              <a:gdLst/>
              <a:ahLst/>
              <a:cxnLst/>
              <a:rect l="l" t="t" r="r" b="b"/>
              <a:pathLst>
                <a:path w="1485" h="1361" extrusionOk="0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38125" y="732650"/>
              <a:ext cx="21050" cy="13025"/>
            </a:xfrm>
            <a:custGeom>
              <a:avLst/>
              <a:gdLst/>
              <a:ahLst/>
              <a:cxnLst/>
              <a:rect l="l" t="t" r="r" b="b"/>
              <a:pathLst>
                <a:path w="842" h="521" extrusionOk="0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1375" y="773475"/>
              <a:ext cx="37125" cy="32175"/>
            </a:xfrm>
            <a:custGeom>
              <a:avLst/>
              <a:gdLst/>
              <a:ahLst/>
              <a:cxnLst/>
              <a:rect l="l" t="t" r="r" b="b"/>
              <a:pathLst>
                <a:path w="1485" h="1287" extrusionOk="0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8700" y="681950"/>
              <a:ext cx="30325" cy="19200"/>
            </a:xfrm>
            <a:custGeom>
              <a:avLst/>
              <a:gdLst/>
              <a:ahLst/>
              <a:cxnLst/>
              <a:rect l="l" t="t" r="r" b="b"/>
              <a:pathLst>
                <a:path w="1213" h="768" extrusionOk="0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30250" y="920650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97475" y="660300"/>
              <a:ext cx="1875" cy="1275"/>
            </a:xfrm>
            <a:custGeom>
              <a:avLst/>
              <a:gdLst/>
              <a:ahLst/>
              <a:cxnLst/>
              <a:rect l="l" t="t" r="r" b="b"/>
              <a:pathLst>
                <a:path w="75" h="51" extrusionOk="0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20100" y="739450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6475" y="67330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0475" y="1150075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8125" y="638675"/>
              <a:ext cx="3166225" cy="1781000"/>
            </a:xfrm>
            <a:custGeom>
              <a:avLst/>
              <a:gdLst/>
              <a:ahLst/>
              <a:cxnLst/>
              <a:rect l="l" t="t" r="r" b="b"/>
              <a:pathLst>
                <a:path w="126649" h="71240" extrusionOk="0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725" y="638675"/>
              <a:ext cx="25375" cy="9900"/>
            </a:xfrm>
            <a:custGeom>
              <a:avLst/>
              <a:gdLst/>
              <a:ahLst/>
              <a:cxnLst/>
              <a:rect l="l" t="t" r="r" b="b"/>
              <a:pathLst>
                <a:path w="1015" h="396" extrusionOk="0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85475" y="6386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8125" y="1226750"/>
              <a:ext cx="44525" cy="63725"/>
            </a:xfrm>
            <a:custGeom>
              <a:avLst/>
              <a:gdLst/>
              <a:ahLst/>
              <a:cxnLst/>
              <a:rect l="l" t="t" r="r" b="b"/>
              <a:pathLst>
                <a:path w="1781" h="2549" extrusionOk="0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8125" y="1302200"/>
              <a:ext cx="35250" cy="74225"/>
            </a:xfrm>
            <a:custGeom>
              <a:avLst/>
              <a:gdLst/>
              <a:ahLst/>
              <a:cxnLst/>
              <a:rect l="l" t="t" r="r" b="b"/>
              <a:pathLst>
                <a:path w="1410" h="2969" extrusionOk="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1575" y="702975"/>
              <a:ext cx="38350" cy="29100"/>
            </a:xfrm>
            <a:custGeom>
              <a:avLst/>
              <a:gdLst/>
              <a:ahLst/>
              <a:cxnLst/>
              <a:rect l="l" t="t" r="r" b="b"/>
              <a:pathLst>
                <a:path w="1534" h="1164" extrusionOk="0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9950" y="996100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369075" y="1681900"/>
              <a:ext cx="35275" cy="74225"/>
            </a:xfrm>
            <a:custGeom>
              <a:avLst/>
              <a:gdLst/>
              <a:ahLst/>
              <a:cxnLst/>
              <a:rect l="l" t="t" r="r" b="b"/>
              <a:pathLst>
                <a:path w="1411" h="2969" extrusionOk="0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162525" y="2326275"/>
              <a:ext cx="38375" cy="29075"/>
            </a:xfrm>
            <a:custGeom>
              <a:avLst/>
              <a:gdLst/>
              <a:ahLst/>
              <a:cxnLst/>
              <a:rect l="l" t="t" r="r" b="b"/>
              <a:pathLst>
                <a:path w="1535" h="1163" extrusionOk="0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095125" y="2264425"/>
              <a:ext cx="27225" cy="54450"/>
            </a:xfrm>
            <a:custGeom>
              <a:avLst/>
              <a:gdLst/>
              <a:ahLst/>
              <a:cxnLst/>
              <a:rect l="l" t="t" r="r" b="b"/>
              <a:pathLst>
                <a:path w="1089" h="2178" extrusionOk="0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45575" y="1855050"/>
              <a:ext cx="46400" cy="53200"/>
            </a:xfrm>
            <a:custGeom>
              <a:avLst/>
              <a:gdLst/>
              <a:ahLst/>
              <a:cxnLst/>
              <a:rect l="l" t="t" r="r" b="b"/>
              <a:pathLst>
                <a:path w="1856" h="2128" extrusionOk="0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359800" y="1767850"/>
              <a:ext cx="44550" cy="63725"/>
            </a:xfrm>
            <a:custGeom>
              <a:avLst/>
              <a:gdLst/>
              <a:ahLst/>
              <a:cxnLst/>
              <a:rect l="l" t="t" r="r" b="b"/>
              <a:pathLst>
                <a:path w="1782" h="2549" extrusionOk="0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2350" y="2409750"/>
              <a:ext cx="25375" cy="9925"/>
            </a:xfrm>
            <a:custGeom>
              <a:avLst/>
              <a:gdLst/>
              <a:ahLst/>
              <a:cxnLst/>
              <a:rect l="l" t="t" r="r" b="b"/>
              <a:pathLst>
                <a:path w="1015" h="397" extrusionOk="0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051200" y="2338650"/>
              <a:ext cx="24775" cy="46400"/>
            </a:xfrm>
            <a:custGeom>
              <a:avLst/>
              <a:gdLst/>
              <a:ahLst/>
              <a:cxnLst/>
              <a:rect l="l" t="t" r="r" b="b"/>
              <a:pathLst>
                <a:path w="991" h="1856" extrusionOk="0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17375" y="2396775"/>
              <a:ext cx="39600" cy="22900"/>
            </a:xfrm>
            <a:custGeom>
              <a:avLst/>
              <a:gdLst/>
              <a:ahLst/>
              <a:cxnLst/>
              <a:rect l="l" t="t" r="r" b="b"/>
              <a:pathLst>
                <a:path w="1584" h="916" extrusionOk="0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391950" y="2057275"/>
              <a:ext cx="12400" cy="22900"/>
            </a:xfrm>
            <a:custGeom>
              <a:avLst/>
              <a:gdLst/>
              <a:ahLst/>
              <a:cxnLst/>
              <a:rect l="l" t="t" r="r" b="b"/>
              <a:pathLst>
                <a:path w="496" h="916" extrusionOk="0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26400" y="1939150"/>
              <a:ext cx="42700" cy="46400"/>
            </a:xfrm>
            <a:custGeom>
              <a:avLst/>
              <a:gdLst/>
              <a:ahLst/>
              <a:cxnLst/>
              <a:rect l="l" t="t" r="r" b="b"/>
              <a:pathLst>
                <a:path w="1708" h="1856" extrusionOk="0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43100" y="239677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30725" y="2206925"/>
              <a:ext cx="29100" cy="24150"/>
            </a:xfrm>
            <a:custGeom>
              <a:avLst/>
              <a:gdLst/>
              <a:ahLst/>
              <a:cxnLst/>
              <a:rect l="l" t="t" r="r" b="b"/>
              <a:pathLst>
                <a:path w="1164" h="966" extrusionOk="0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41050" y="2177850"/>
              <a:ext cx="37150" cy="34050"/>
            </a:xfrm>
            <a:custGeom>
              <a:avLst/>
              <a:gdLst/>
              <a:ahLst/>
              <a:cxnLst/>
              <a:rect l="l" t="t" r="r" b="b"/>
              <a:pathLst>
                <a:path w="1486" h="1362" extrusionOk="0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3300" y="2312675"/>
              <a:ext cx="21050" cy="13000"/>
            </a:xfrm>
            <a:custGeom>
              <a:avLst/>
              <a:gdLst/>
              <a:ahLst/>
              <a:cxnLst/>
              <a:rect l="l" t="t" r="r" b="b"/>
              <a:pathLst>
                <a:path w="842" h="520" extrusionOk="0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363500" y="2129000"/>
              <a:ext cx="29700" cy="27225"/>
            </a:xfrm>
            <a:custGeom>
              <a:avLst/>
              <a:gdLst/>
              <a:ahLst/>
              <a:cxnLst/>
              <a:rect l="l" t="t" r="r" b="b"/>
              <a:pathLst>
                <a:path w="1188" h="1089" extrusionOk="0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03950" y="2252675"/>
              <a:ext cx="37125" cy="32200"/>
            </a:xfrm>
            <a:custGeom>
              <a:avLst/>
              <a:gdLst/>
              <a:ahLst/>
              <a:cxnLst/>
              <a:rect l="l" t="t" r="r" b="b"/>
              <a:pathLst>
                <a:path w="1485" h="1288" extrusionOk="0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73825" y="2099925"/>
              <a:ext cx="38375" cy="37750"/>
            </a:xfrm>
            <a:custGeom>
              <a:avLst/>
              <a:gdLst/>
              <a:ahLst/>
              <a:cxnLst/>
              <a:rect l="l" t="t" r="r" b="b"/>
              <a:pathLst>
                <a:path w="1535" h="1510" extrusionOk="0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02275" y="2020175"/>
              <a:ext cx="40225" cy="42075"/>
            </a:xfrm>
            <a:custGeom>
              <a:avLst/>
              <a:gdLst/>
              <a:ahLst/>
              <a:cxnLst/>
              <a:rect l="l" t="t" r="r" b="b"/>
              <a:pathLst>
                <a:path w="1609" h="1683" extrusionOk="0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93625" y="2282975"/>
              <a:ext cx="29700" cy="21675"/>
            </a:xfrm>
            <a:custGeom>
              <a:avLst/>
              <a:gdLst/>
              <a:ahLst/>
              <a:cxnLst/>
              <a:rect l="l" t="t" r="r" b="b"/>
              <a:pathLst>
                <a:path w="1188" h="867" extrusionOk="0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53425" y="2357200"/>
              <a:ext cx="30325" cy="19175"/>
            </a:xfrm>
            <a:custGeom>
              <a:avLst/>
              <a:gdLst/>
              <a:ahLst/>
              <a:cxnLst/>
              <a:rect l="l" t="t" r="r" b="b"/>
              <a:pathLst>
                <a:path w="1213" h="767" extrusionOk="0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7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25" name="Google Shape;125;p7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2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6" name="Google Shape;146;p9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CAPTION_ONLY_1">
    <p:bg>
      <p:bgPr>
        <a:solidFill>
          <a:schemeClr val="lt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rgbClr val="FFF7ED"/>
                </a:solidFill>
              </a:defRPr>
            </a:lvl1pPr>
            <a:lvl2pPr lvl="1" rtl="0">
              <a:buNone/>
              <a:defRPr>
                <a:solidFill>
                  <a:srgbClr val="FFF7ED"/>
                </a:solidFill>
              </a:defRPr>
            </a:lvl2pPr>
            <a:lvl3pPr lvl="2" rtl="0">
              <a:buNone/>
              <a:defRPr>
                <a:solidFill>
                  <a:srgbClr val="FFF7ED"/>
                </a:solidFill>
              </a:defRPr>
            </a:lvl3pPr>
            <a:lvl4pPr lvl="3" rtl="0">
              <a:buNone/>
              <a:defRPr>
                <a:solidFill>
                  <a:srgbClr val="FFF7ED"/>
                </a:solidFill>
              </a:defRPr>
            </a:lvl4pPr>
            <a:lvl5pPr lvl="4" rtl="0">
              <a:buNone/>
              <a:defRPr>
                <a:solidFill>
                  <a:srgbClr val="FFF7ED"/>
                </a:solidFill>
              </a:defRPr>
            </a:lvl5pPr>
            <a:lvl6pPr lvl="5" rtl="0">
              <a:buNone/>
              <a:defRPr>
                <a:solidFill>
                  <a:srgbClr val="FFF7ED"/>
                </a:solidFill>
              </a:defRPr>
            </a:lvl6pPr>
            <a:lvl7pPr lvl="6" rtl="0">
              <a:buNone/>
              <a:defRPr>
                <a:solidFill>
                  <a:srgbClr val="FFF7ED"/>
                </a:solidFill>
              </a:defRPr>
            </a:lvl7pPr>
            <a:lvl8pPr lvl="7" rtl="0">
              <a:buNone/>
              <a:defRPr>
                <a:solidFill>
                  <a:srgbClr val="FFF7ED"/>
                </a:solidFill>
              </a:defRPr>
            </a:lvl8pPr>
            <a:lvl9pPr lvl="8" rtl="0">
              <a:buNone/>
              <a:defRPr>
                <a:solidFill>
                  <a:srgbClr val="FFF7E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5440625" y="1403825"/>
            <a:ext cx="3705857" cy="3739681"/>
          </a:xfrm>
          <a:custGeom>
            <a:avLst/>
            <a:gdLst/>
            <a:ahLst/>
            <a:cxnLst/>
            <a:rect l="l" t="t" r="r" b="b"/>
            <a:pathLst>
              <a:path w="49961" h="50417" extrusionOk="0">
                <a:moveTo>
                  <a:pt x="49762" y="1"/>
                </a:moveTo>
                <a:lnTo>
                  <a:pt x="49722" y="21"/>
                </a:lnTo>
                <a:lnTo>
                  <a:pt x="49703" y="41"/>
                </a:lnTo>
                <a:lnTo>
                  <a:pt x="49683" y="100"/>
                </a:lnTo>
                <a:lnTo>
                  <a:pt x="49683" y="140"/>
                </a:lnTo>
                <a:lnTo>
                  <a:pt x="49703" y="179"/>
                </a:lnTo>
                <a:lnTo>
                  <a:pt x="49722" y="199"/>
                </a:lnTo>
                <a:lnTo>
                  <a:pt x="49802" y="199"/>
                </a:lnTo>
                <a:lnTo>
                  <a:pt x="49842" y="179"/>
                </a:lnTo>
                <a:lnTo>
                  <a:pt x="49861" y="140"/>
                </a:lnTo>
                <a:lnTo>
                  <a:pt x="49861" y="100"/>
                </a:lnTo>
                <a:lnTo>
                  <a:pt x="49861" y="60"/>
                </a:lnTo>
                <a:lnTo>
                  <a:pt x="49842" y="21"/>
                </a:lnTo>
                <a:lnTo>
                  <a:pt x="49802" y="1"/>
                </a:lnTo>
                <a:close/>
                <a:moveTo>
                  <a:pt x="48314" y="1489"/>
                </a:moveTo>
                <a:lnTo>
                  <a:pt x="48274" y="1509"/>
                </a:lnTo>
                <a:lnTo>
                  <a:pt x="48234" y="1548"/>
                </a:lnTo>
                <a:lnTo>
                  <a:pt x="48215" y="1588"/>
                </a:lnTo>
                <a:lnTo>
                  <a:pt x="48234" y="1628"/>
                </a:lnTo>
                <a:lnTo>
                  <a:pt x="48234" y="1667"/>
                </a:lnTo>
                <a:lnTo>
                  <a:pt x="48274" y="1687"/>
                </a:lnTo>
                <a:lnTo>
                  <a:pt x="48314" y="1707"/>
                </a:lnTo>
                <a:lnTo>
                  <a:pt x="48353" y="1687"/>
                </a:lnTo>
                <a:lnTo>
                  <a:pt x="48393" y="1667"/>
                </a:lnTo>
                <a:lnTo>
                  <a:pt x="48393" y="1628"/>
                </a:lnTo>
                <a:lnTo>
                  <a:pt x="48413" y="1588"/>
                </a:lnTo>
                <a:lnTo>
                  <a:pt x="48413" y="1548"/>
                </a:lnTo>
                <a:lnTo>
                  <a:pt x="48393" y="1529"/>
                </a:lnTo>
                <a:lnTo>
                  <a:pt x="48353" y="1489"/>
                </a:lnTo>
                <a:close/>
                <a:moveTo>
                  <a:pt x="46846" y="2957"/>
                </a:moveTo>
                <a:lnTo>
                  <a:pt x="46806" y="2977"/>
                </a:lnTo>
                <a:lnTo>
                  <a:pt x="46766" y="3017"/>
                </a:lnTo>
                <a:lnTo>
                  <a:pt x="46746" y="3056"/>
                </a:lnTo>
                <a:lnTo>
                  <a:pt x="46766" y="3076"/>
                </a:lnTo>
                <a:lnTo>
                  <a:pt x="46766" y="3116"/>
                </a:lnTo>
                <a:lnTo>
                  <a:pt x="46806" y="3136"/>
                </a:lnTo>
                <a:lnTo>
                  <a:pt x="46846" y="3156"/>
                </a:lnTo>
                <a:lnTo>
                  <a:pt x="46885" y="3136"/>
                </a:lnTo>
                <a:lnTo>
                  <a:pt x="46925" y="3116"/>
                </a:lnTo>
                <a:lnTo>
                  <a:pt x="46945" y="3076"/>
                </a:lnTo>
                <a:lnTo>
                  <a:pt x="46945" y="3036"/>
                </a:lnTo>
                <a:lnTo>
                  <a:pt x="46945" y="3017"/>
                </a:lnTo>
                <a:lnTo>
                  <a:pt x="46925" y="2977"/>
                </a:lnTo>
                <a:lnTo>
                  <a:pt x="46885" y="2957"/>
                </a:lnTo>
                <a:close/>
                <a:moveTo>
                  <a:pt x="49603" y="2898"/>
                </a:moveTo>
                <a:lnTo>
                  <a:pt x="49524" y="2917"/>
                </a:lnTo>
                <a:lnTo>
                  <a:pt x="49465" y="2977"/>
                </a:lnTo>
                <a:lnTo>
                  <a:pt x="49425" y="3036"/>
                </a:lnTo>
                <a:lnTo>
                  <a:pt x="49425" y="3116"/>
                </a:lnTo>
                <a:lnTo>
                  <a:pt x="49425" y="3175"/>
                </a:lnTo>
                <a:lnTo>
                  <a:pt x="49465" y="3235"/>
                </a:lnTo>
                <a:lnTo>
                  <a:pt x="49524" y="3275"/>
                </a:lnTo>
                <a:lnTo>
                  <a:pt x="49603" y="3294"/>
                </a:lnTo>
                <a:lnTo>
                  <a:pt x="49683" y="3275"/>
                </a:lnTo>
                <a:lnTo>
                  <a:pt x="49742" y="3235"/>
                </a:lnTo>
                <a:lnTo>
                  <a:pt x="49762" y="3175"/>
                </a:lnTo>
                <a:lnTo>
                  <a:pt x="49762" y="3116"/>
                </a:lnTo>
                <a:lnTo>
                  <a:pt x="49762" y="3036"/>
                </a:lnTo>
                <a:lnTo>
                  <a:pt x="49722" y="2977"/>
                </a:lnTo>
                <a:lnTo>
                  <a:pt x="49683" y="2937"/>
                </a:lnTo>
                <a:lnTo>
                  <a:pt x="49603" y="2898"/>
                </a:lnTo>
                <a:close/>
                <a:moveTo>
                  <a:pt x="45338" y="4405"/>
                </a:moveTo>
                <a:lnTo>
                  <a:pt x="45298" y="4425"/>
                </a:lnTo>
                <a:lnTo>
                  <a:pt x="45278" y="4465"/>
                </a:lnTo>
                <a:lnTo>
                  <a:pt x="45278" y="4485"/>
                </a:lnTo>
                <a:lnTo>
                  <a:pt x="45278" y="4525"/>
                </a:lnTo>
                <a:lnTo>
                  <a:pt x="45298" y="4564"/>
                </a:lnTo>
                <a:lnTo>
                  <a:pt x="45338" y="4584"/>
                </a:lnTo>
                <a:lnTo>
                  <a:pt x="45377" y="4604"/>
                </a:lnTo>
                <a:lnTo>
                  <a:pt x="45397" y="4584"/>
                </a:lnTo>
                <a:lnTo>
                  <a:pt x="45437" y="4564"/>
                </a:lnTo>
                <a:lnTo>
                  <a:pt x="45457" y="4544"/>
                </a:lnTo>
                <a:lnTo>
                  <a:pt x="45457" y="4505"/>
                </a:lnTo>
                <a:lnTo>
                  <a:pt x="45457" y="4465"/>
                </a:lnTo>
                <a:lnTo>
                  <a:pt x="45437" y="4425"/>
                </a:lnTo>
                <a:lnTo>
                  <a:pt x="45397" y="4405"/>
                </a:lnTo>
                <a:close/>
                <a:moveTo>
                  <a:pt x="48115" y="4366"/>
                </a:moveTo>
                <a:lnTo>
                  <a:pt x="48036" y="4386"/>
                </a:lnTo>
                <a:lnTo>
                  <a:pt x="47976" y="4445"/>
                </a:lnTo>
                <a:lnTo>
                  <a:pt x="47937" y="4505"/>
                </a:lnTo>
                <a:lnTo>
                  <a:pt x="47937" y="4564"/>
                </a:lnTo>
                <a:lnTo>
                  <a:pt x="47937" y="4644"/>
                </a:lnTo>
                <a:lnTo>
                  <a:pt x="47976" y="4683"/>
                </a:lnTo>
                <a:lnTo>
                  <a:pt x="48036" y="4723"/>
                </a:lnTo>
                <a:lnTo>
                  <a:pt x="48115" y="4743"/>
                </a:lnTo>
                <a:lnTo>
                  <a:pt x="48195" y="4723"/>
                </a:lnTo>
                <a:lnTo>
                  <a:pt x="48234" y="4683"/>
                </a:lnTo>
                <a:lnTo>
                  <a:pt x="48274" y="4624"/>
                </a:lnTo>
                <a:lnTo>
                  <a:pt x="48274" y="4564"/>
                </a:lnTo>
                <a:lnTo>
                  <a:pt x="48274" y="4505"/>
                </a:lnTo>
                <a:lnTo>
                  <a:pt x="48234" y="4445"/>
                </a:lnTo>
                <a:lnTo>
                  <a:pt x="48175" y="4386"/>
                </a:lnTo>
                <a:lnTo>
                  <a:pt x="48115" y="4366"/>
                </a:lnTo>
                <a:close/>
                <a:moveTo>
                  <a:pt x="43889" y="5894"/>
                </a:moveTo>
                <a:lnTo>
                  <a:pt x="43850" y="5913"/>
                </a:lnTo>
                <a:lnTo>
                  <a:pt x="43830" y="5953"/>
                </a:lnTo>
                <a:lnTo>
                  <a:pt x="43830" y="5973"/>
                </a:lnTo>
                <a:lnTo>
                  <a:pt x="43830" y="6013"/>
                </a:lnTo>
                <a:lnTo>
                  <a:pt x="43850" y="6052"/>
                </a:lnTo>
                <a:lnTo>
                  <a:pt x="43889" y="6072"/>
                </a:lnTo>
                <a:lnTo>
                  <a:pt x="43929" y="6092"/>
                </a:lnTo>
                <a:lnTo>
                  <a:pt x="43949" y="6072"/>
                </a:lnTo>
                <a:lnTo>
                  <a:pt x="43988" y="6052"/>
                </a:lnTo>
                <a:lnTo>
                  <a:pt x="44008" y="6032"/>
                </a:lnTo>
                <a:lnTo>
                  <a:pt x="44008" y="5993"/>
                </a:lnTo>
                <a:lnTo>
                  <a:pt x="44008" y="5953"/>
                </a:lnTo>
                <a:lnTo>
                  <a:pt x="43988" y="5913"/>
                </a:lnTo>
                <a:lnTo>
                  <a:pt x="43949" y="5894"/>
                </a:lnTo>
                <a:close/>
                <a:moveTo>
                  <a:pt x="46607" y="5814"/>
                </a:moveTo>
                <a:lnTo>
                  <a:pt x="46548" y="5834"/>
                </a:lnTo>
                <a:lnTo>
                  <a:pt x="46488" y="5874"/>
                </a:lnTo>
                <a:lnTo>
                  <a:pt x="46449" y="5933"/>
                </a:lnTo>
                <a:lnTo>
                  <a:pt x="46449" y="5993"/>
                </a:lnTo>
                <a:lnTo>
                  <a:pt x="46449" y="6072"/>
                </a:lnTo>
                <a:lnTo>
                  <a:pt x="46488" y="6132"/>
                </a:lnTo>
                <a:lnTo>
                  <a:pt x="46548" y="6171"/>
                </a:lnTo>
                <a:lnTo>
                  <a:pt x="46627" y="6191"/>
                </a:lnTo>
                <a:lnTo>
                  <a:pt x="46687" y="6171"/>
                </a:lnTo>
                <a:lnTo>
                  <a:pt x="46746" y="6132"/>
                </a:lnTo>
                <a:lnTo>
                  <a:pt x="46786" y="6072"/>
                </a:lnTo>
                <a:lnTo>
                  <a:pt x="46786" y="6013"/>
                </a:lnTo>
                <a:lnTo>
                  <a:pt x="46786" y="5933"/>
                </a:lnTo>
                <a:lnTo>
                  <a:pt x="46746" y="5874"/>
                </a:lnTo>
                <a:lnTo>
                  <a:pt x="46687" y="5834"/>
                </a:lnTo>
                <a:lnTo>
                  <a:pt x="46607" y="5814"/>
                </a:lnTo>
                <a:close/>
                <a:moveTo>
                  <a:pt x="49167" y="5874"/>
                </a:moveTo>
                <a:lnTo>
                  <a:pt x="49127" y="5894"/>
                </a:lnTo>
                <a:lnTo>
                  <a:pt x="49088" y="5933"/>
                </a:lnTo>
                <a:lnTo>
                  <a:pt x="49048" y="6013"/>
                </a:lnTo>
                <a:lnTo>
                  <a:pt x="49028" y="6112"/>
                </a:lnTo>
                <a:lnTo>
                  <a:pt x="49028" y="6211"/>
                </a:lnTo>
                <a:lnTo>
                  <a:pt x="49088" y="6310"/>
                </a:lnTo>
                <a:lnTo>
                  <a:pt x="49127" y="6330"/>
                </a:lnTo>
                <a:lnTo>
                  <a:pt x="49167" y="6370"/>
                </a:lnTo>
                <a:lnTo>
                  <a:pt x="49226" y="6390"/>
                </a:lnTo>
                <a:lnTo>
                  <a:pt x="49345" y="6390"/>
                </a:lnTo>
                <a:lnTo>
                  <a:pt x="49405" y="6370"/>
                </a:lnTo>
                <a:lnTo>
                  <a:pt x="49465" y="6310"/>
                </a:lnTo>
                <a:lnTo>
                  <a:pt x="49524" y="6211"/>
                </a:lnTo>
                <a:lnTo>
                  <a:pt x="49524" y="6112"/>
                </a:lnTo>
                <a:lnTo>
                  <a:pt x="49524" y="6013"/>
                </a:lnTo>
                <a:lnTo>
                  <a:pt x="49465" y="5933"/>
                </a:lnTo>
                <a:lnTo>
                  <a:pt x="49425" y="5913"/>
                </a:lnTo>
                <a:lnTo>
                  <a:pt x="49385" y="5874"/>
                </a:lnTo>
                <a:close/>
                <a:moveTo>
                  <a:pt x="42441" y="7362"/>
                </a:moveTo>
                <a:lnTo>
                  <a:pt x="42401" y="7382"/>
                </a:lnTo>
                <a:lnTo>
                  <a:pt x="42381" y="7401"/>
                </a:lnTo>
                <a:lnTo>
                  <a:pt x="42361" y="7421"/>
                </a:lnTo>
                <a:lnTo>
                  <a:pt x="42361" y="7461"/>
                </a:lnTo>
                <a:lnTo>
                  <a:pt x="42361" y="7501"/>
                </a:lnTo>
                <a:lnTo>
                  <a:pt x="42381" y="7520"/>
                </a:lnTo>
                <a:lnTo>
                  <a:pt x="42421" y="7540"/>
                </a:lnTo>
                <a:lnTo>
                  <a:pt x="42500" y="7540"/>
                </a:lnTo>
                <a:lnTo>
                  <a:pt x="42520" y="7520"/>
                </a:lnTo>
                <a:lnTo>
                  <a:pt x="42540" y="7481"/>
                </a:lnTo>
                <a:lnTo>
                  <a:pt x="42540" y="7441"/>
                </a:lnTo>
                <a:lnTo>
                  <a:pt x="42540" y="7401"/>
                </a:lnTo>
                <a:lnTo>
                  <a:pt x="42520" y="7382"/>
                </a:lnTo>
                <a:lnTo>
                  <a:pt x="42481" y="7362"/>
                </a:lnTo>
                <a:close/>
                <a:moveTo>
                  <a:pt x="45179" y="7342"/>
                </a:moveTo>
                <a:lnTo>
                  <a:pt x="45100" y="7362"/>
                </a:lnTo>
                <a:lnTo>
                  <a:pt x="45040" y="7401"/>
                </a:lnTo>
                <a:lnTo>
                  <a:pt x="45020" y="7461"/>
                </a:lnTo>
                <a:lnTo>
                  <a:pt x="45000" y="7540"/>
                </a:lnTo>
                <a:lnTo>
                  <a:pt x="45000" y="7600"/>
                </a:lnTo>
                <a:lnTo>
                  <a:pt x="45040" y="7659"/>
                </a:lnTo>
                <a:lnTo>
                  <a:pt x="45100" y="7679"/>
                </a:lnTo>
                <a:lnTo>
                  <a:pt x="45179" y="7699"/>
                </a:lnTo>
                <a:lnTo>
                  <a:pt x="45258" y="7679"/>
                </a:lnTo>
                <a:lnTo>
                  <a:pt x="45298" y="7640"/>
                </a:lnTo>
                <a:lnTo>
                  <a:pt x="45338" y="7600"/>
                </a:lnTo>
                <a:lnTo>
                  <a:pt x="45338" y="7540"/>
                </a:lnTo>
                <a:lnTo>
                  <a:pt x="45338" y="7481"/>
                </a:lnTo>
                <a:lnTo>
                  <a:pt x="45298" y="7421"/>
                </a:lnTo>
                <a:lnTo>
                  <a:pt x="45258" y="7362"/>
                </a:lnTo>
                <a:lnTo>
                  <a:pt x="45179" y="7342"/>
                </a:lnTo>
                <a:close/>
                <a:moveTo>
                  <a:pt x="47758" y="7322"/>
                </a:moveTo>
                <a:lnTo>
                  <a:pt x="47659" y="7362"/>
                </a:lnTo>
                <a:lnTo>
                  <a:pt x="47580" y="7421"/>
                </a:lnTo>
                <a:lnTo>
                  <a:pt x="47520" y="7501"/>
                </a:lnTo>
                <a:lnTo>
                  <a:pt x="47520" y="7600"/>
                </a:lnTo>
                <a:lnTo>
                  <a:pt x="47520" y="7679"/>
                </a:lnTo>
                <a:lnTo>
                  <a:pt x="47580" y="7759"/>
                </a:lnTo>
                <a:lnTo>
                  <a:pt x="47659" y="7818"/>
                </a:lnTo>
                <a:lnTo>
                  <a:pt x="47758" y="7838"/>
                </a:lnTo>
                <a:lnTo>
                  <a:pt x="47877" y="7818"/>
                </a:lnTo>
                <a:lnTo>
                  <a:pt x="47957" y="7759"/>
                </a:lnTo>
                <a:lnTo>
                  <a:pt x="48016" y="7679"/>
                </a:lnTo>
                <a:lnTo>
                  <a:pt x="48016" y="7600"/>
                </a:lnTo>
                <a:lnTo>
                  <a:pt x="47996" y="7501"/>
                </a:lnTo>
                <a:lnTo>
                  <a:pt x="47957" y="7421"/>
                </a:lnTo>
                <a:lnTo>
                  <a:pt x="47877" y="7362"/>
                </a:lnTo>
                <a:lnTo>
                  <a:pt x="47758" y="7322"/>
                </a:lnTo>
                <a:close/>
                <a:moveTo>
                  <a:pt x="40933" y="8810"/>
                </a:moveTo>
                <a:lnTo>
                  <a:pt x="40893" y="8850"/>
                </a:lnTo>
                <a:lnTo>
                  <a:pt x="40873" y="8870"/>
                </a:lnTo>
                <a:lnTo>
                  <a:pt x="40873" y="8909"/>
                </a:lnTo>
                <a:lnTo>
                  <a:pt x="40893" y="8929"/>
                </a:lnTo>
                <a:lnTo>
                  <a:pt x="40913" y="8969"/>
                </a:lnTo>
                <a:lnTo>
                  <a:pt x="40953" y="8989"/>
                </a:lnTo>
                <a:lnTo>
                  <a:pt x="41012" y="8989"/>
                </a:lnTo>
                <a:lnTo>
                  <a:pt x="41032" y="8969"/>
                </a:lnTo>
                <a:lnTo>
                  <a:pt x="41052" y="8909"/>
                </a:lnTo>
                <a:lnTo>
                  <a:pt x="41052" y="8870"/>
                </a:lnTo>
                <a:lnTo>
                  <a:pt x="41032" y="8830"/>
                </a:lnTo>
                <a:lnTo>
                  <a:pt x="40992" y="8810"/>
                </a:lnTo>
                <a:close/>
                <a:moveTo>
                  <a:pt x="43611" y="8810"/>
                </a:moveTo>
                <a:lnTo>
                  <a:pt x="43552" y="8850"/>
                </a:lnTo>
                <a:lnTo>
                  <a:pt x="43512" y="8909"/>
                </a:lnTo>
                <a:lnTo>
                  <a:pt x="43492" y="8989"/>
                </a:lnTo>
                <a:lnTo>
                  <a:pt x="43512" y="9048"/>
                </a:lnTo>
                <a:lnTo>
                  <a:pt x="43552" y="9108"/>
                </a:lnTo>
                <a:lnTo>
                  <a:pt x="43611" y="9147"/>
                </a:lnTo>
                <a:lnTo>
                  <a:pt x="43691" y="9167"/>
                </a:lnTo>
                <a:lnTo>
                  <a:pt x="43750" y="9147"/>
                </a:lnTo>
                <a:lnTo>
                  <a:pt x="43810" y="9108"/>
                </a:lnTo>
                <a:lnTo>
                  <a:pt x="43850" y="9048"/>
                </a:lnTo>
                <a:lnTo>
                  <a:pt x="43850" y="8989"/>
                </a:lnTo>
                <a:lnTo>
                  <a:pt x="43850" y="8909"/>
                </a:lnTo>
                <a:lnTo>
                  <a:pt x="43810" y="8850"/>
                </a:lnTo>
                <a:lnTo>
                  <a:pt x="43750" y="8810"/>
                </a:lnTo>
                <a:close/>
                <a:moveTo>
                  <a:pt x="46330" y="8870"/>
                </a:moveTo>
                <a:lnTo>
                  <a:pt x="46211" y="8909"/>
                </a:lnTo>
                <a:lnTo>
                  <a:pt x="46131" y="8969"/>
                </a:lnTo>
                <a:lnTo>
                  <a:pt x="46092" y="9048"/>
                </a:lnTo>
                <a:lnTo>
                  <a:pt x="46072" y="9147"/>
                </a:lnTo>
                <a:lnTo>
                  <a:pt x="46072" y="9247"/>
                </a:lnTo>
                <a:lnTo>
                  <a:pt x="46111" y="9326"/>
                </a:lnTo>
                <a:lnTo>
                  <a:pt x="46191" y="9386"/>
                </a:lnTo>
                <a:lnTo>
                  <a:pt x="46250" y="9386"/>
                </a:lnTo>
                <a:lnTo>
                  <a:pt x="46310" y="9405"/>
                </a:lnTo>
                <a:lnTo>
                  <a:pt x="46369" y="9405"/>
                </a:lnTo>
                <a:lnTo>
                  <a:pt x="46429" y="9386"/>
                </a:lnTo>
                <a:lnTo>
                  <a:pt x="46508" y="9326"/>
                </a:lnTo>
                <a:lnTo>
                  <a:pt x="46568" y="9247"/>
                </a:lnTo>
                <a:lnTo>
                  <a:pt x="46568" y="9147"/>
                </a:lnTo>
                <a:lnTo>
                  <a:pt x="46568" y="9068"/>
                </a:lnTo>
                <a:lnTo>
                  <a:pt x="46508" y="8969"/>
                </a:lnTo>
                <a:lnTo>
                  <a:pt x="46429" y="8909"/>
                </a:lnTo>
                <a:lnTo>
                  <a:pt x="46330" y="8870"/>
                </a:lnTo>
                <a:close/>
                <a:moveTo>
                  <a:pt x="48750" y="8890"/>
                </a:moveTo>
                <a:lnTo>
                  <a:pt x="48691" y="8929"/>
                </a:lnTo>
                <a:lnTo>
                  <a:pt x="48592" y="8989"/>
                </a:lnTo>
                <a:lnTo>
                  <a:pt x="48512" y="9108"/>
                </a:lnTo>
                <a:lnTo>
                  <a:pt x="48492" y="9227"/>
                </a:lnTo>
                <a:lnTo>
                  <a:pt x="48492" y="9286"/>
                </a:lnTo>
                <a:lnTo>
                  <a:pt x="48492" y="9346"/>
                </a:lnTo>
                <a:lnTo>
                  <a:pt x="48512" y="9405"/>
                </a:lnTo>
                <a:lnTo>
                  <a:pt x="48552" y="9445"/>
                </a:lnTo>
                <a:lnTo>
                  <a:pt x="48611" y="9505"/>
                </a:lnTo>
                <a:lnTo>
                  <a:pt x="48671" y="9524"/>
                </a:lnTo>
                <a:lnTo>
                  <a:pt x="48750" y="9564"/>
                </a:lnTo>
                <a:lnTo>
                  <a:pt x="48889" y="9564"/>
                </a:lnTo>
                <a:lnTo>
                  <a:pt x="48949" y="9544"/>
                </a:lnTo>
                <a:lnTo>
                  <a:pt x="48988" y="9505"/>
                </a:lnTo>
                <a:lnTo>
                  <a:pt x="49028" y="9465"/>
                </a:lnTo>
                <a:lnTo>
                  <a:pt x="49107" y="9366"/>
                </a:lnTo>
                <a:lnTo>
                  <a:pt x="49127" y="9247"/>
                </a:lnTo>
                <a:lnTo>
                  <a:pt x="49127" y="9128"/>
                </a:lnTo>
                <a:lnTo>
                  <a:pt x="49107" y="9068"/>
                </a:lnTo>
                <a:lnTo>
                  <a:pt x="49068" y="9009"/>
                </a:lnTo>
                <a:lnTo>
                  <a:pt x="49008" y="8949"/>
                </a:lnTo>
                <a:lnTo>
                  <a:pt x="48949" y="8909"/>
                </a:lnTo>
                <a:lnTo>
                  <a:pt x="48869" y="8890"/>
                </a:lnTo>
                <a:close/>
                <a:moveTo>
                  <a:pt x="39524" y="10298"/>
                </a:moveTo>
                <a:lnTo>
                  <a:pt x="39485" y="10318"/>
                </a:lnTo>
                <a:lnTo>
                  <a:pt x="39465" y="10338"/>
                </a:lnTo>
                <a:lnTo>
                  <a:pt x="39445" y="10358"/>
                </a:lnTo>
                <a:lnTo>
                  <a:pt x="39445" y="10437"/>
                </a:lnTo>
                <a:lnTo>
                  <a:pt x="39485" y="10497"/>
                </a:lnTo>
                <a:lnTo>
                  <a:pt x="39524" y="10497"/>
                </a:lnTo>
                <a:lnTo>
                  <a:pt x="39564" y="10477"/>
                </a:lnTo>
                <a:lnTo>
                  <a:pt x="39623" y="10437"/>
                </a:lnTo>
                <a:lnTo>
                  <a:pt x="39623" y="10397"/>
                </a:lnTo>
                <a:lnTo>
                  <a:pt x="39623" y="10378"/>
                </a:lnTo>
                <a:lnTo>
                  <a:pt x="39604" y="10338"/>
                </a:lnTo>
                <a:lnTo>
                  <a:pt x="39564" y="10318"/>
                </a:lnTo>
                <a:lnTo>
                  <a:pt x="39524" y="10298"/>
                </a:lnTo>
                <a:close/>
                <a:moveTo>
                  <a:pt x="42183" y="10278"/>
                </a:moveTo>
                <a:lnTo>
                  <a:pt x="42104" y="10298"/>
                </a:lnTo>
                <a:lnTo>
                  <a:pt x="42064" y="10318"/>
                </a:lnTo>
                <a:lnTo>
                  <a:pt x="42024" y="10378"/>
                </a:lnTo>
                <a:lnTo>
                  <a:pt x="42004" y="10437"/>
                </a:lnTo>
                <a:lnTo>
                  <a:pt x="42024" y="10497"/>
                </a:lnTo>
                <a:lnTo>
                  <a:pt x="42064" y="10556"/>
                </a:lnTo>
                <a:lnTo>
                  <a:pt x="42123" y="10596"/>
                </a:lnTo>
                <a:lnTo>
                  <a:pt x="42183" y="10616"/>
                </a:lnTo>
                <a:lnTo>
                  <a:pt x="42242" y="10596"/>
                </a:lnTo>
                <a:lnTo>
                  <a:pt x="42302" y="10556"/>
                </a:lnTo>
                <a:lnTo>
                  <a:pt x="42322" y="10516"/>
                </a:lnTo>
                <a:lnTo>
                  <a:pt x="42342" y="10437"/>
                </a:lnTo>
                <a:lnTo>
                  <a:pt x="42342" y="10378"/>
                </a:lnTo>
                <a:lnTo>
                  <a:pt x="42302" y="10318"/>
                </a:lnTo>
                <a:lnTo>
                  <a:pt x="42242" y="10278"/>
                </a:lnTo>
                <a:close/>
                <a:moveTo>
                  <a:pt x="44782" y="10338"/>
                </a:moveTo>
                <a:lnTo>
                  <a:pt x="44703" y="10378"/>
                </a:lnTo>
                <a:lnTo>
                  <a:pt x="44623" y="10437"/>
                </a:lnTo>
                <a:lnTo>
                  <a:pt x="44564" y="10516"/>
                </a:lnTo>
                <a:lnTo>
                  <a:pt x="44544" y="10616"/>
                </a:lnTo>
                <a:lnTo>
                  <a:pt x="44564" y="10695"/>
                </a:lnTo>
                <a:lnTo>
                  <a:pt x="44603" y="10774"/>
                </a:lnTo>
                <a:lnTo>
                  <a:pt x="44643" y="10814"/>
                </a:lnTo>
                <a:lnTo>
                  <a:pt x="44703" y="10834"/>
                </a:lnTo>
                <a:lnTo>
                  <a:pt x="44822" y="10854"/>
                </a:lnTo>
                <a:lnTo>
                  <a:pt x="44901" y="10834"/>
                </a:lnTo>
                <a:lnTo>
                  <a:pt x="44980" y="10774"/>
                </a:lnTo>
                <a:lnTo>
                  <a:pt x="45020" y="10715"/>
                </a:lnTo>
                <a:lnTo>
                  <a:pt x="45040" y="10616"/>
                </a:lnTo>
                <a:lnTo>
                  <a:pt x="45020" y="10516"/>
                </a:lnTo>
                <a:lnTo>
                  <a:pt x="44980" y="10437"/>
                </a:lnTo>
                <a:lnTo>
                  <a:pt x="44901" y="10358"/>
                </a:lnTo>
                <a:lnTo>
                  <a:pt x="44782" y="10338"/>
                </a:lnTo>
                <a:close/>
                <a:moveTo>
                  <a:pt x="47421" y="10497"/>
                </a:moveTo>
                <a:lnTo>
                  <a:pt x="47282" y="10516"/>
                </a:lnTo>
                <a:lnTo>
                  <a:pt x="47163" y="10556"/>
                </a:lnTo>
                <a:lnTo>
                  <a:pt x="47103" y="10596"/>
                </a:lnTo>
                <a:lnTo>
                  <a:pt x="47064" y="10655"/>
                </a:lnTo>
                <a:lnTo>
                  <a:pt x="47044" y="10715"/>
                </a:lnTo>
                <a:lnTo>
                  <a:pt x="47024" y="10774"/>
                </a:lnTo>
                <a:lnTo>
                  <a:pt x="47024" y="10913"/>
                </a:lnTo>
                <a:lnTo>
                  <a:pt x="47084" y="11012"/>
                </a:lnTo>
                <a:lnTo>
                  <a:pt x="47163" y="11112"/>
                </a:lnTo>
                <a:lnTo>
                  <a:pt x="47223" y="11132"/>
                </a:lnTo>
                <a:lnTo>
                  <a:pt x="47282" y="11151"/>
                </a:lnTo>
                <a:lnTo>
                  <a:pt x="47421" y="11151"/>
                </a:lnTo>
                <a:lnTo>
                  <a:pt x="47480" y="11132"/>
                </a:lnTo>
                <a:lnTo>
                  <a:pt x="47540" y="11092"/>
                </a:lnTo>
                <a:lnTo>
                  <a:pt x="47619" y="11012"/>
                </a:lnTo>
                <a:lnTo>
                  <a:pt x="47659" y="10893"/>
                </a:lnTo>
                <a:lnTo>
                  <a:pt x="47679" y="10774"/>
                </a:lnTo>
                <a:lnTo>
                  <a:pt x="47639" y="10655"/>
                </a:lnTo>
                <a:lnTo>
                  <a:pt x="47599" y="10596"/>
                </a:lnTo>
                <a:lnTo>
                  <a:pt x="47560" y="10556"/>
                </a:lnTo>
                <a:lnTo>
                  <a:pt x="47500" y="10516"/>
                </a:lnTo>
                <a:lnTo>
                  <a:pt x="47421" y="10497"/>
                </a:lnTo>
                <a:close/>
                <a:moveTo>
                  <a:pt x="49663" y="10536"/>
                </a:moveTo>
                <a:lnTo>
                  <a:pt x="49603" y="10556"/>
                </a:lnTo>
                <a:lnTo>
                  <a:pt x="49524" y="10596"/>
                </a:lnTo>
                <a:lnTo>
                  <a:pt x="49484" y="10635"/>
                </a:lnTo>
                <a:lnTo>
                  <a:pt x="49445" y="10695"/>
                </a:lnTo>
                <a:lnTo>
                  <a:pt x="49385" y="10834"/>
                </a:lnTo>
                <a:lnTo>
                  <a:pt x="49365" y="10973"/>
                </a:lnTo>
                <a:lnTo>
                  <a:pt x="49365" y="11032"/>
                </a:lnTo>
                <a:lnTo>
                  <a:pt x="49385" y="11112"/>
                </a:lnTo>
                <a:lnTo>
                  <a:pt x="49425" y="11171"/>
                </a:lnTo>
                <a:lnTo>
                  <a:pt x="49465" y="11231"/>
                </a:lnTo>
                <a:lnTo>
                  <a:pt x="49524" y="11270"/>
                </a:lnTo>
                <a:lnTo>
                  <a:pt x="49603" y="11310"/>
                </a:lnTo>
                <a:lnTo>
                  <a:pt x="49663" y="11330"/>
                </a:lnTo>
                <a:lnTo>
                  <a:pt x="49802" y="11330"/>
                </a:lnTo>
                <a:lnTo>
                  <a:pt x="49881" y="11310"/>
                </a:lnTo>
                <a:lnTo>
                  <a:pt x="49921" y="11270"/>
                </a:lnTo>
                <a:lnTo>
                  <a:pt x="49941" y="11231"/>
                </a:lnTo>
                <a:lnTo>
                  <a:pt x="49941" y="11112"/>
                </a:lnTo>
                <a:lnTo>
                  <a:pt x="49961" y="10953"/>
                </a:lnTo>
                <a:lnTo>
                  <a:pt x="49961" y="10774"/>
                </a:lnTo>
                <a:lnTo>
                  <a:pt x="49961" y="10695"/>
                </a:lnTo>
                <a:lnTo>
                  <a:pt x="49941" y="10616"/>
                </a:lnTo>
                <a:lnTo>
                  <a:pt x="49881" y="10576"/>
                </a:lnTo>
                <a:lnTo>
                  <a:pt x="49822" y="10536"/>
                </a:lnTo>
                <a:close/>
                <a:moveTo>
                  <a:pt x="38036" y="11766"/>
                </a:moveTo>
                <a:lnTo>
                  <a:pt x="37996" y="11786"/>
                </a:lnTo>
                <a:lnTo>
                  <a:pt x="37977" y="11806"/>
                </a:lnTo>
                <a:lnTo>
                  <a:pt x="37957" y="11866"/>
                </a:lnTo>
                <a:lnTo>
                  <a:pt x="37977" y="11925"/>
                </a:lnTo>
                <a:lnTo>
                  <a:pt x="37996" y="11945"/>
                </a:lnTo>
                <a:lnTo>
                  <a:pt x="38076" y="11945"/>
                </a:lnTo>
                <a:lnTo>
                  <a:pt x="38115" y="11925"/>
                </a:lnTo>
                <a:lnTo>
                  <a:pt x="38135" y="11885"/>
                </a:lnTo>
                <a:lnTo>
                  <a:pt x="38135" y="11866"/>
                </a:lnTo>
                <a:lnTo>
                  <a:pt x="38135" y="11826"/>
                </a:lnTo>
                <a:lnTo>
                  <a:pt x="38115" y="11786"/>
                </a:lnTo>
                <a:lnTo>
                  <a:pt x="38076" y="11766"/>
                </a:lnTo>
                <a:close/>
                <a:moveTo>
                  <a:pt x="40675" y="11806"/>
                </a:moveTo>
                <a:lnTo>
                  <a:pt x="40615" y="11846"/>
                </a:lnTo>
                <a:lnTo>
                  <a:pt x="40576" y="11905"/>
                </a:lnTo>
                <a:lnTo>
                  <a:pt x="40556" y="11985"/>
                </a:lnTo>
                <a:lnTo>
                  <a:pt x="40576" y="12044"/>
                </a:lnTo>
                <a:lnTo>
                  <a:pt x="40615" y="12104"/>
                </a:lnTo>
                <a:lnTo>
                  <a:pt x="40675" y="12143"/>
                </a:lnTo>
                <a:lnTo>
                  <a:pt x="40754" y="12163"/>
                </a:lnTo>
                <a:lnTo>
                  <a:pt x="40814" y="12143"/>
                </a:lnTo>
                <a:lnTo>
                  <a:pt x="40873" y="12104"/>
                </a:lnTo>
                <a:lnTo>
                  <a:pt x="40893" y="12044"/>
                </a:lnTo>
                <a:lnTo>
                  <a:pt x="40913" y="11985"/>
                </a:lnTo>
                <a:lnTo>
                  <a:pt x="40913" y="11905"/>
                </a:lnTo>
                <a:lnTo>
                  <a:pt x="40873" y="11846"/>
                </a:lnTo>
                <a:lnTo>
                  <a:pt x="40814" y="11806"/>
                </a:lnTo>
                <a:close/>
                <a:moveTo>
                  <a:pt x="43254" y="11806"/>
                </a:moveTo>
                <a:lnTo>
                  <a:pt x="43155" y="11826"/>
                </a:lnTo>
                <a:lnTo>
                  <a:pt x="43096" y="11885"/>
                </a:lnTo>
                <a:lnTo>
                  <a:pt x="43036" y="11965"/>
                </a:lnTo>
                <a:lnTo>
                  <a:pt x="43016" y="12064"/>
                </a:lnTo>
                <a:lnTo>
                  <a:pt x="43036" y="12163"/>
                </a:lnTo>
                <a:lnTo>
                  <a:pt x="43096" y="12243"/>
                </a:lnTo>
                <a:lnTo>
                  <a:pt x="43135" y="12262"/>
                </a:lnTo>
                <a:lnTo>
                  <a:pt x="43195" y="12282"/>
                </a:lnTo>
                <a:lnTo>
                  <a:pt x="43294" y="12302"/>
                </a:lnTo>
                <a:lnTo>
                  <a:pt x="43393" y="12262"/>
                </a:lnTo>
                <a:lnTo>
                  <a:pt x="43453" y="12203"/>
                </a:lnTo>
                <a:lnTo>
                  <a:pt x="43492" y="12124"/>
                </a:lnTo>
                <a:lnTo>
                  <a:pt x="43512" y="12044"/>
                </a:lnTo>
                <a:lnTo>
                  <a:pt x="43492" y="11965"/>
                </a:lnTo>
                <a:lnTo>
                  <a:pt x="43453" y="11885"/>
                </a:lnTo>
                <a:lnTo>
                  <a:pt x="43354" y="11826"/>
                </a:lnTo>
                <a:lnTo>
                  <a:pt x="43294" y="11806"/>
                </a:lnTo>
                <a:close/>
                <a:moveTo>
                  <a:pt x="45794" y="11965"/>
                </a:moveTo>
                <a:lnTo>
                  <a:pt x="45734" y="11985"/>
                </a:lnTo>
                <a:lnTo>
                  <a:pt x="45615" y="12024"/>
                </a:lnTo>
                <a:lnTo>
                  <a:pt x="45556" y="12064"/>
                </a:lnTo>
                <a:lnTo>
                  <a:pt x="45516" y="12124"/>
                </a:lnTo>
                <a:lnTo>
                  <a:pt x="45496" y="12183"/>
                </a:lnTo>
                <a:lnTo>
                  <a:pt x="45477" y="12243"/>
                </a:lnTo>
                <a:lnTo>
                  <a:pt x="45477" y="12362"/>
                </a:lnTo>
                <a:lnTo>
                  <a:pt x="45496" y="12421"/>
                </a:lnTo>
                <a:lnTo>
                  <a:pt x="45516" y="12481"/>
                </a:lnTo>
                <a:lnTo>
                  <a:pt x="45556" y="12540"/>
                </a:lnTo>
                <a:lnTo>
                  <a:pt x="45615" y="12580"/>
                </a:lnTo>
                <a:lnTo>
                  <a:pt x="45675" y="12620"/>
                </a:lnTo>
                <a:lnTo>
                  <a:pt x="45873" y="12620"/>
                </a:lnTo>
                <a:lnTo>
                  <a:pt x="45992" y="12540"/>
                </a:lnTo>
                <a:lnTo>
                  <a:pt x="46072" y="12441"/>
                </a:lnTo>
                <a:lnTo>
                  <a:pt x="46111" y="12342"/>
                </a:lnTo>
                <a:lnTo>
                  <a:pt x="46131" y="12282"/>
                </a:lnTo>
                <a:lnTo>
                  <a:pt x="46131" y="12223"/>
                </a:lnTo>
                <a:lnTo>
                  <a:pt x="46111" y="12163"/>
                </a:lnTo>
                <a:lnTo>
                  <a:pt x="46072" y="12104"/>
                </a:lnTo>
                <a:lnTo>
                  <a:pt x="46032" y="12064"/>
                </a:lnTo>
                <a:lnTo>
                  <a:pt x="45973" y="12024"/>
                </a:lnTo>
                <a:lnTo>
                  <a:pt x="45913" y="11985"/>
                </a:lnTo>
                <a:lnTo>
                  <a:pt x="45853" y="11965"/>
                </a:lnTo>
                <a:close/>
                <a:moveTo>
                  <a:pt x="48175" y="12203"/>
                </a:moveTo>
                <a:lnTo>
                  <a:pt x="48115" y="12223"/>
                </a:lnTo>
                <a:lnTo>
                  <a:pt x="48036" y="12262"/>
                </a:lnTo>
                <a:lnTo>
                  <a:pt x="47996" y="12302"/>
                </a:lnTo>
                <a:lnTo>
                  <a:pt x="47937" y="12362"/>
                </a:lnTo>
                <a:lnTo>
                  <a:pt x="47897" y="12441"/>
                </a:lnTo>
                <a:lnTo>
                  <a:pt x="47877" y="12520"/>
                </a:lnTo>
                <a:lnTo>
                  <a:pt x="47877" y="12600"/>
                </a:lnTo>
                <a:lnTo>
                  <a:pt x="47877" y="12679"/>
                </a:lnTo>
                <a:lnTo>
                  <a:pt x="47897" y="12739"/>
                </a:lnTo>
                <a:lnTo>
                  <a:pt x="47937" y="12818"/>
                </a:lnTo>
                <a:lnTo>
                  <a:pt x="47976" y="12877"/>
                </a:lnTo>
                <a:lnTo>
                  <a:pt x="48036" y="12917"/>
                </a:lnTo>
                <a:lnTo>
                  <a:pt x="48115" y="12957"/>
                </a:lnTo>
                <a:lnTo>
                  <a:pt x="48195" y="12977"/>
                </a:lnTo>
                <a:lnTo>
                  <a:pt x="48353" y="12977"/>
                </a:lnTo>
                <a:lnTo>
                  <a:pt x="48413" y="12957"/>
                </a:lnTo>
                <a:lnTo>
                  <a:pt x="48492" y="12917"/>
                </a:lnTo>
                <a:lnTo>
                  <a:pt x="48552" y="12877"/>
                </a:lnTo>
                <a:lnTo>
                  <a:pt x="48592" y="12818"/>
                </a:lnTo>
                <a:lnTo>
                  <a:pt x="48631" y="12739"/>
                </a:lnTo>
                <a:lnTo>
                  <a:pt x="48651" y="12659"/>
                </a:lnTo>
                <a:lnTo>
                  <a:pt x="48651" y="12600"/>
                </a:lnTo>
                <a:lnTo>
                  <a:pt x="48631" y="12441"/>
                </a:lnTo>
                <a:lnTo>
                  <a:pt x="48592" y="12362"/>
                </a:lnTo>
                <a:lnTo>
                  <a:pt x="48552" y="12322"/>
                </a:lnTo>
                <a:lnTo>
                  <a:pt x="48413" y="12223"/>
                </a:lnTo>
                <a:lnTo>
                  <a:pt x="48254" y="12203"/>
                </a:lnTo>
                <a:close/>
                <a:moveTo>
                  <a:pt x="36528" y="13215"/>
                </a:moveTo>
                <a:lnTo>
                  <a:pt x="36489" y="13235"/>
                </a:lnTo>
                <a:lnTo>
                  <a:pt x="36469" y="13254"/>
                </a:lnTo>
                <a:lnTo>
                  <a:pt x="36469" y="13294"/>
                </a:lnTo>
                <a:lnTo>
                  <a:pt x="36508" y="13374"/>
                </a:lnTo>
                <a:lnTo>
                  <a:pt x="36568" y="13413"/>
                </a:lnTo>
                <a:lnTo>
                  <a:pt x="36608" y="13393"/>
                </a:lnTo>
                <a:lnTo>
                  <a:pt x="36627" y="13374"/>
                </a:lnTo>
                <a:lnTo>
                  <a:pt x="36647" y="13294"/>
                </a:lnTo>
                <a:lnTo>
                  <a:pt x="36627" y="13235"/>
                </a:lnTo>
                <a:lnTo>
                  <a:pt x="36608" y="13215"/>
                </a:lnTo>
                <a:close/>
                <a:moveTo>
                  <a:pt x="39227" y="13274"/>
                </a:moveTo>
                <a:lnTo>
                  <a:pt x="39147" y="13294"/>
                </a:lnTo>
                <a:lnTo>
                  <a:pt x="39108" y="13314"/>
                </a:lnTo>
                <a:lnTo>
                  <a:pt x="39068" y="13374"/>
                </a:lnTo>
                <a:lnTo>
                  <a:pt x="39048" y="13433"/>
                </a:lnTo>
                <a:lnTo>
                  <a:pt x="39068" y="13493"/>
                </a:lnTo>
                <a:lnTo>
                  <a:pt x="39108" y="13552"/>
                </a:lnTo>
                <a:lnTo>
                  <a:pt x="39167" y="13592"/>
                </a:lnTo>
                <a:lnTo>
                  <a:pt x="39227" y="13612"/>
                </a:lnTo>
                <a:lnTo>
                  <a:pt x="39286" y="13592"/>
                </a:lnTo>
                <a:lnTo>
                  <a:pt x="39346" y="13552"/>
                </a:lnTo>
                <a:lnTo>
                  <a:pt x="39365" y="13512"/>
                </a:lnTo>
                <a:lnTo>
                  <a:pt x="39385" y="13433"/>
                </a:lnTo>
                <a:lnTo>
                  <a:pt x="39385" y="13374"/>
                </a:lnTo>
                <a:lnTo>
                  <a:pt x="39346" y="13314"/>
                </a:lnTo>
                <a:lnTo>
                  <a:pt x="39286" y="13274"/>
                </a:lnTo>
                <a:close/>
                <a:moveTo>
                  <a:pt x="41806" y="13393"/>
                </a:moveTo>
                <a:lnTo>
                  <a:pt x="41707" y="13433"/>
                </a:lnTo>
                <a:lnTo>
                  <a:pt x="41627" y="13493"/>
                </a:lnTo>
                <a:lnTo>
                  <a:pt x="41568" y="13572"/>
                </a:lnTo>
                <a:lnTo>
                  <a:pt x="41548" y="13651"/>
                </a:lnTo>
                <a:lnTo>
                  <a:pt x="41568" y="13750"/>
                </a:lnTo>
                <a:lnTo>
                  <a:pt x="41608" y="13830"/>
                </a:lnTo>
                <a:lnTo>
                  <a:pt x="41707" y="13889"/>
                </a:lnTo>
                <a:lnTo>
                  <a:pt x="41806" y="13909"/>
                </a:lnTo>
                <a:lnTo>
                  <a:pt x="41905" y="13889"/>
                </a:lnTo>
                <a:lnTo>
                  <a:pt x="41984" y="13850"/>
                </a:lnTo>
                <a:lnTo>
                  <a:pt x="42024" y="13770"/>
                </a:lnTo>
                <a:lnTo>
                  <a:pt x="42044" y="13671"/>
                </a:lnTo>
                <a:lnTo>
                  <a:pt x="42024" y="13572"/>
                </a:lnTo>
                <a:lnTo>
                  <a:pt x="41984" y="13493"/>
                </a:lnTo>
                <a:lnTo>
                  <a:pt x="41905" y="13413"/>
                </a:lnTo>
                <a:lnTo>
                  <a:pt x="41806" y="13393"/>
                </a:lnTo>
                <a:close/>
                <a:moveTo>
                  <a:pt x="44207" y="13433"/>
                </a:moveTo>
                <a:lnTo>
                  <a:pt x="44147" y="13453"/>
                </a:lnTo>
                <a:lnTo>
                  <a:pt x="44088" y="13473"/>
                </a:lnTo>
                <a:lnTo>
                  <a:pt x="44028" y="13512"/>
                </a:lnTo>
                <a:lnTo>
                  <a:pt x="43988" y="13552"/>
                </a:lnTo>
                <a:lnTo>
                  <a:pt x="43949" y="13592"/>
                </a:lnTo>
                <a:lnTo>
                  <a:pt x="43909" y="13711"/>
                </a:lnTo>
                <a:lnTo>
                  <a:pt x="43909" y="13830"/>
                </a:lnTo>
                <a:lnTo>
                  <a:pt x="43929" y="13889"/>
                </a:lnTo>
                <a:lnTo>
                  <a:pt x="43969" y="13949"/>
                </a:lnTo>
                <a:lnTo>
                  <a:pt x="44008" y="14008"/>
                </a:lnTo>
                <a:lnTo>
                  <a:pt x="44048" y="14028"/>
                </a:lnTo>
                <a:lnTo>
                  <a:pt x="44107" y="14068"/>
                </a:lnTo>
                <a:lnTo>
                  <a:pt x="44167" y="14068"/>
                </a:lnTo>
                <a:lnTo>
                  <a:pt x="44286" y="14048"/>
                </a:lnTo>
                <a:lnTo>
                  <a:pt x="44405" y="14008"/>
                </a:lnTo>
                <a:lnTo>
                  <a:pt x="44484" y="13909"/>
                </a:lnTo>
                <a:lnTo>
                  <a:pt x="44524" y="13870"/>
                </a:lnTo>
                <a:lnTo>
                  <a:pt x="44544" y="13810"/>
                </a:lnTo>
                <a:lnTo>
                  <a:pt x="44544" y="13750"/>
                </a:lnTo>
                <a:lnTo>
                  <a:pt x="44544" y="13691"/>
                </a:lnTo>
                <a:lnTo>
                  <a:pt x="44524" y="13631"/>
                </a:lnTo>
                <a:lnTo>
                  <a:pt x="44484" y="13572"/>
                </a:lnTo>
                <a:lnTo>
                  <a:pt x="44385" y="13493"/>
                </a:lnTo>
                <a:lnTo>
                  <a:pt x="44266" y="13433"/>
                </a:lnTo>
                <a:close/>
                <a:moveTo>
                  <a:pt x="46667" y="13671"/>
                </a:moveTo>
                <a:lnTo>
                  <a:pt x="46588" y="13691"/>
                </a:lnTo>
                <a:lnTo>
                  <a:pt x="46508" y="13711"/>
                </a:lnTo>
                <a:lnTo>
                  <a:pt x="46449" y="13750"/>
                </a:lnTo>
                <a:lnTo>
                  <a:pt x="46389" y="13790"/>
                </a:lnTo>
                <a:lnTo>
                  <a:pt x="46350" y="13850"/>
                </a:lnTo>
                <a:lnTo>
                  <a:pt x="46290" y="13909"/>
                </a:lnTo>
                <a:lnTo>
                  <a:pt x="46270" y="13989"/>
                </a:lnTo>
                <a:lnTo>
                  <a:pt x="46250" y="14048"/>
                </a:lnTo>
                <a:lnTo>
                  <a:pt x="46270" y="14127"/>
                </a:lnTo>
                <a:lnTo>
                  <a:pt x="46290" y="14207"/>
                </a:lnTo>
                <a:lnTo>
                  <a:pt x="46330" y="14286"/>
                </a:lnTo>
                <a:lnTo>
                  <a:pt x="46389" y="14346"/>
                </a:lnTo>
                <a:lnTo>
                  <a:pt x="46449" y="14405"/>
                </a:lnTo>
                <a:lnTo>
                  <a:pt x="46528" y="14425"/>
                </a:lnTo>
                <a:lnTo>
                  <a:pt x="46607" y="14445"/>
                </a:lnTo>
                <a:lnTo>
                  <a:pt x="46687" y="14445"/>
                </a:lnTo>
                <a:lnTo>
                  <a:pt x="46746" y="14425"/>
                </a:lnTo>
                <a:lnTo>
                  <a:pt x="46826" y="14405"/>
                </a:lnTo>
                <a:lnTo>
                  <a:pt x="46885" y="14366"/>
                </a:lnTo>
                <a:lnTo>
                  <a:pt x="46945" y="14326"/>
                </a:lnTo>
                <a:lnTo>
                  <a:pt x="47004" y="14266"/>
                </a:lnTo>
                <a:lnTo>
                  <a:pt x="47044" y="14207"/>
                </a:lnTo>
                <a:lnTo>
                  <a:pt x="47064" y="14127"/>
                </a:lnTo>
                <a:lnTo>
                  <a:pt x="47064" y="14068"/>
                </a:lnTo>
                <a:lnTo>
                  <a:pt x="47064" y="13989"/>
                </a:lnTo>
                <a:lnTo>
                  <a:pt x="47024" y="13929"/>
                </a:lnTo>
                <a:lnTo>
                  <a:pt x="46984" y="13850"/>
                </a:lnTo>
                <a:lnTo>
                  <a:pt x="46925" y="13770"/>
                </a:lnTo>
                <a:lnTo>
                  <a:pt x="46865" y="13731"/>
                </a:lnTo>
                <a:lnTo>
                  <a:pt x="46806" y="13691"/>
                </a:lnTo>
                <a:lnTo>
                  <a:pt x="46726" y="13671"/>
                </a:lnTo>
                <a:close/>
                <a:moveTo>
                  <a:pt x="48969" y="13929"/>
                </a:moveTo>
                <a:lnTo>
                  <a:pt x="48889" y="13949"/>
                </a:lnTo>
                <a:lnTo>
                  <a:pt x="48790" y="14008"/>
                </a:lnTo>
                <a:lnTo>
                  <a:pt x="48730" y="14068"/>
                </a:lnTo>
                <a:lnTo>
                  <a:pt x="48671" y="14127"/>
                </a:lnTo>
                <a:lnTo>
                  <a:pt x="48631" y="14207"/>
                </a:lnTo>
                <a:lnTo>
                  <a:pt x="48592" y="14286"/>
                </a:lnTo>
                <a:lnTo>
                  <a:pt x="48592" y="14385"/>
                </a:lnTo>
                <a:lnTo>
                  <a:pt x="48592" y="14465"/>
                </a:lnTo>
                <a:lnTo>
                  <a:pt x="48611" y="14544"/>
                </a:lnTo>
                <a:lnTo>
                  <a:pt x="48651" y="14623"/>
                </a:lnTo>
                <a:lnTo>
                  <a:pt x="48711" y="14703"/>
                </a:lnTo>
                <a:lnTo>
                  <a:pt x="48770" y="14762"/>
                </a:lnTo>
                <a:lnTo>
                  <a:pt x="48849" y="14822"/>
                </a:lnTo>
                <a:lnTo>
                  <a:pt x="48949" y="14842"/>
                </a:lnTo>
                <a:lnTo>
                  <a:pt x="49028" y="14862"/>
                </a:lnTo>
                <a:lnTo>
                  <a:pt x="49127" y="14842"/>
                </a:lnTo>
                <a:lnTo>
                  <a:pt x="49207" y="14822"/>
                </a:lnTo>
                <a:lnTo>
                  <a:pt x="49306" y="14782"/>
                </a:lnTo>
                <a:lnTo>
                  <a:pt x="49385" y="14723"/>
                </a:lnTo>
                <a:lnTo>
                  <a:pt x="49445" y="14643"/>
                </a:lnTo>
                <a:lnTo>
                  <a:pt x="49484" y="14564"/>
                </a:lnTo>
                <a:lnTo>
                  <a:pt x="49504" y="14465"/>
                </a:lnTo>
                <a:lnTo>
                  <a:pt x="49504" y="14385"/>
                </a:lnTo>
                <a:lnTo>
                  <a:pt x="49484" y="14306"/>
                </a:lnTo>
                <a:lnTo>
                  <a:pt x="49465" y="14227"/>
                </a:lnTo>
                <a:lnTo>
                  <a:pt x="49425" y="14147"/>
                </a:lnTo>
                <a:lnTo>
                  <a:pt x="49365" y="14068"/>
                </a:lnTo>
                <a:lnTo>
                  <a:pt x="49306" y="14008"/>
                </a:lnTo>
                <a:lnTo>
                  <a:pt x="49226" y="13969"/>
                </a:lnTo>
                <a:lnTo>
                  <a:pt x="49147" y="13929"/>
                </a:lnTo>
                <a:close/>
                <a:moveTo>
                  <a:pt x="35120" y="14723"/>
                </a:moveTo>
                <a:lnTo>
                  <a:pt x="35100" y="14743"/>
                </a:lnTo>
                <a:lnTo>
                  <a:pt x="35040" y="14782"/>
                </a:lnTo>
                <a:lnTo>
                  <a:pt x="35040" y="14842"/>
                </a:lnTo>
                <a:lnTo>
                  <a:pt x="35060" y="14881"/>
                </a:lnTo>
                <a:lnTo>
                  <a:pt x="35080" y="14901"/>
                </a:lnTo>
                <a:lnTo>
                  <a:pt x="35120" y="14921"/>
                </a:lnTo>
                <a:lnTo>
                  <a:pt x="35139" y="14901"/>
                </a:lnTo>
                <a:lnTo>
                  <a:pt x="35199" y="14862"/>
                </a:lnTo>
                <a:lnTo>
                  <a:pt x="35199" y="14842"/>
                </a:lnTo>
                <a:lnTo>
                  <a:pt x="35199" y="14802"/>
                </a:lnTo>
                <a:lnTo>
                  <a:pt x="35199" y="14762"/>
                </a:lnTo>
                <a:lnTo>
                  <a:pt x="35159" y="14743"/>
                </a:lnTo>
                <a:lnTo>
                  <a:pt x="35120" y="14723"/>
                </a:lnTo>
                <a:close/>
                <a:moveTo>
                  <a:pt x="37639" y="14723"/>
                </a:moveTo>
                <a:lnTo>
                  <a:pt x="37580" y="14762"/>
                </a:lnTo>
                <a:lnTo>
                  <a:pt x="37540" y="14822"/>
                </a:lnTo>
                <a:lnTo>
                  <a:pt x="37520" y="14901"/>
                </a:lnTo>
                <a:lnTo>
                  <a:pt x="37540" y="14961"/>
                </a:lnTo>
                <a:lnTo>
                  <a:pt x="37580" y="15000"/>
                </a:lnTo>
                <a:lnTo>
                  <a:pt x="37639" y="15040"/>
                </a:lnTo>
                <a:lnTo>
                  <a:pt x="37719" y="15060"/>
                </a:lnTo>
                <a:lnTo>
                  <a:pt x="37778" y="15040"/>
                </a:lnTo>
                <a:lnTo>
                  <a:pt x="37838" y="15000"/>
                </a:lnTo>
                <a:lnTo>
                  <a:pt x="37877" y="14941"/>
                </a:lnTo>
                <a:lnTo>
                  <a:pt x="37877" y="14881"/>
                </a:lnTo>
                <a:lnTo>
                  <a:pt x="37877" y="14822"/>
                </a:lnTo>
                <a:lnTo>
                  <a:pt x="37838" y="14762"/>
                </a:lnTo>
                <a:lnTo>
                  <a:pt x="37778" y="14723"/>
                </a:lnTo>
                <a:close/>
                <a:moveTo>
                  <a:pt x="40258" y="14862"/>
                </a:moveTo>
                <a:lnTo>
                  <a:pt x="40159" y="14881"/>
                </a:lnTo>
                <a:lnTo>
                  <a:pt x="40100" y="14941"/>
                </a:lnTo>
                <a:lnTo>
                  <a:pt x="40040" y="15000"/>
                </a:lnTo>
                <a:lnTo>
                  <a:pt x="40000" y="15080"/>
                </a:lnTo>
                <a:lnTo>
                  <a:pt x="40020" y="15179"/>
                </a:lnTo>
                <a:lnTo>
                  <a:pt x="40080" y="15258"/>
                </a:lnTo>
                <a:lnTo>
                  <a:pt x="40159" y="15338"/>
                </a:lnTo>
                <a:lnTo>
                  <a:pt x="40238" y="15358"/>
                </a:lnTo>
                <a:lnTo>
                  <a:pt x="40318" y="15338"/>
                </a:lnTo>
                <a:lnTo>
                  <a:pt x="40397" y="15298"/>
                </a:lnTo>
                <a:lnTo>
                  <a:pt x="40457" y="15219"/>
                </a:lnTo>
                <a:lnTo>
                  <a:pt x="40477" y="15139"/>
                </a:lnTo>
                <a:lnTo>
                  <a:pt x="40477" y="15040"/>
                </a:lnTo>
                <a:lnTo>
                  <a:pt x="40437" y="14941"/>
                </a:lnTo>
                <a:lnTo>
                  <a:pt x="40358" y="14881"/>
                </a:lnTo>
                <a:lnTo>
                  <a:pt x="40258" y="14862"/>
                </a:lnTo>
                <a:close/>
                <a:moveTo>
                  <a:pt x="42699" y="15100"/>
                </a:moveTo>
                <a:lnTo>
                  <a:pt x="42580" y="15139"/>
                </a:lnTo>
                <a:lnTo>
                  <a:pt x="42481" y="15219"/>
                </a:lnTo>
                <a:lnTo>
                  <a:pt x="42421" y="15338"/>
                </a:lnTo>
                <a:lnTo>
                  <a:pt x="42401" y="15397"/>
                </a:lnTo>
                <a:lnTo>
                  <a:pt x="42401" y="15457"/>
                </a:lnTo>
                <a:lnTo>
                  <a:pt x="42421" y="15516"/>
                </a:lnTo>
                <a:lnTo>
                  <a:pt x="42441" y="15576"/>
                </a:lnTo>
                <a:lnTo>
                  <a:pt x="42500" y="15635"/>
                </a:lnTo>
                <a:lnTo>
                  <a:pt x="42540" y="15675"/>
                </a:lnTo>
                <a:lnTo>
                  <a:pt x="42600" y="15715"/>
                </a:lnTo>
                <a:lnTo>
                  <a:pt x="42659" y="15735"/>
                </a:lnTo>
                <a:lnTo>
                  <a:pt x="42778" y="15735"/>
                </a:lnTo>
                <a:lnTo>
                  <a:pt x="42838" y="15715"/>
                </a:lnTo>
                <a:lnTo>
                  <a:pt x="42897" y="15675"/>
                </a:lnTo>
                <a:lnTo>
                  <a:pt x="42957" y="15635"/>
                </a:lnTo>
                <a:lnTo>
                  <a:pt x="42996" y="15576"/>
                </a:lnTo>
                <a:lnTo>
                  <a:pt x="43016" y="15536"/>
                </a:lnTo>
                <a:lnTo>
                  <a:pt x="43036" y="15477"/>
                </a:lnTo>
                <a:lnTo>
                  <a:pt x="43036" y="15358"/>
                </a:lnTo>
                <a:lnTo>
                  <a:pt x="42996" y="15239"/>
                </a:lnTo>
                <a:lnTo>
                  <a:pt x="42957" y="15179"/>
                </a:lnTo>
                <a:lnTo>
                  <a:pt x="42917" y="15139"/>
                </a:lnTo>
                <a:lnTo>
                  <a:pt x="42857" y="15100"/>
                </a:lnTo>
                <a:close/>
                <a:moveTo>
                  <a:pt x="45040" y="15139"/>
                </a:moveTo>
                <a:lnTo>
                  <a:pt x="44961" y="15159"/>
                </a:lnTo>
                <a:lnTo>
                  <a:pt x="44881" y="15159"/>
                </a:lnTo>
                <a:lnTo>
                  <a:pt x="44822" y="15199"/>
                </a:lnTo>
                <a:lnTo>
                  <a:pt x="44762" y="15239"/>
                </a:lnTo>
                <a:lnTo>
                  <a:pt x="44723" y="15298"/>
                </a:lnTo>
                <a:lnTo>
                  <a:pt x="44683" y="15377"/>
                </a:lnTo>
                <a:lnTo>
                  <a:pt x="44663" y="15457"/>
                </a:lnTo>
                <a:lnTo>
                  <a:pt x="44663" y="15516"/>
                </a:lnTo>
                <a:lnTo>
                  <a:pt x="44663" y="15596"/>
                </a:lnTo>
                <a:lnTo>
                  <a:pt x="44683" y="15675"/>
                </a:lnTo>
                <a:lnTo>
                  <a:pt x="44723" y="15735"/>
                </a:lnTo>
                <a:lnTo>
                  <a:pt x="44782" y="15814"/>
                </a:lnTo>
                <a:lnTo>
                  <a:pt x="44842" y="15854"/>
                </a:lnTo>
                <a:lnTo>
                  <a:pt x="44921" y="15893"/>
                </a:lnTo>
                <a:lnTo>
                  <a:pt x="44980" y="15913"/>
                </a:lnTo>
                <a:lnTo>
                  <a:pt x="45060" y="15913"/>
                </a:lnTo>
                <a:lnTo>
                  <a:pt x="45119" y="15893"/>
                </a:lnTo>
                <a:lnTo>
                  <a:pt x="45199" y="15873"/>
                </a:lnTo>
                <a:lnTo>
                  <a:pt x="45258" y="15834"/>
                </a:lnTo>
                <a:lnTo>
                  <a:pt x="45318" y="15774"/>
                </a:lnTo>
                <a:lnTo>
                  <a:pt x="45357" y="15735"/>
                </a:lnTo>
                <a:lnTo>
                  <a:pt x="45397" y="15655"/>
                </a:lnTo>
                <a:lnTo>
                  <a:pt x="45437" y="15596"/>
                </a:lnTo>
                <a:lnTo>
                  <a:pt x="45437" y="15536"/>
                </a:lnTo>
                <a:lnTo>
                  <a:pt x="45437" y="15457"/>
                </a:lnTo>
                <a:lnTo>
                  <a:pt x="45397" y="15377"/>
                </a:lnTo>
                <a:lnTo>
                  <a:pt x="45357" y="15318"/>
                </a:lnTo>
                <a:lnTo>
                  <a:pt x="45318" y="15258"/>
                </a:lnTo>
                <a:lnTo>
                  <a:pt x="45258" y="15219"/>
                </a:lnTo>
                <a:lnTo>
                  <a:pt x="45199" y="15179"/>
                </a:lnTo>
                <a:lnTo>
                  <a:pt x="45119" y="15159"/>
                </a:lnTo>
                <a:lnTo>
                  <a:pt x="45040" y="15139"/>
                </a:lnTo>
                <a:close/>
                <a:moveTo>
                  <a:pt x="47322" y="15417"/>
                </a:moveTo>
                <a:lnTo>
                  <a:pt x="47242" y="15457"/>
                </a:lnTo>
                <a:lnTo>
                  <a:pt x="47143" y="15496"/>
                </a:lnTo>
                <a:lnTo>
                  <a:pt x="47064" y="15556"/>
                </a:lnTo>
                <a:lnTo>
                  <a:pt x="47024" y="15635"/>
                </a:lnTo>
                <a:lnTo>
                  <a:pt x="46984" y="15715"/>
                </a:lnTo>
                <a:lnTo>
                  <a:pt x="46965" y="15794"/>
                </a:lnTo>
                <a:lnTo>
                  <a:pt x="46945" y="15873"/>
                </a:lnTo>
                <a:lnTo>
                  <a:pt x="46965" y="15953"/>
                </a:lnTo>
                <a:lnTo>
                  <a:pt x="46984" y="16032"/>
                </a:lnTo>
                <a:lnTo>
                  <a:pt x="47024" y="16112"/>
                </a:lnTo>
                <a:lnTo>
                  <a:pt x="47064" y="16191"/>
                </a:lnTo>
                <a:lnTo>
                  <a:pt x="47123" y="16250"/>
                </a:lnTo>
                <a:lnTo>
                  <a:pt x="47203" y="16290"/>
                </a:lnTo>
                <a:lnTo>
                  <a:pt x="47282" y="16330"/>
                </a:lnTo>
                <a:lnTo>
                  <a:pt x="47461" y="16330"/>
                </a:lnTo>
                <a:lnTo>
                  <a:pt x="47560" y="16310"/>
                </a:lnTo>
                <a:lnTo>
                  <a:pt x="47659" y="16270"/>
                </a:lnTo>
                <a:lnTo>
                  <a:pt x="47719" y="16191"/>
                </a:lnTo>
                <a:lnTo>
                  <a:pt x="47778" y="16131"/>
                </a:lnTo>
                <a:lnTo>
                  <a:pt x="47818" y="16052"/>
                </a:lnTo>
                <a:lnTo>
                  <a:pt x="47838" y="15973"/>
                </a:lnTo>
                <a:lnTo>
                  <a:pt x="47838" y="15893"/>
                </a:lnTo>
                <a:lnTo>
                  <a:pt x="47818" y="15794"/>
                </a:lnTo>
                <a:lnTo>
                  <a:pt x="47798" y="15715"/>
                </a:lnTo>
                <a:lnTo>
                  <a:pt x="47758" y="15635"/>
                </a:lnTo>
                <a:lnTo>
                  <a:pt x="47719" y="15576"/>
                </a:lnTo>
                <a:lnTo>
                  <a:pt x="47659" y="15516"/>
                </a:lnTo>
                <a:lnTo>
                  <a:pt x="47580" y="15457"/>
                </a:lnTo>
                <a:lnTo>
                  <a:pt x="47500" y="15437"/>
                </a:lnTo>
                <a:lnTo>
                  <a:pt x="47421" y="15417"/>
                </a:lnTo>
                <a:close/>
                <a:moveTo>
                  <a:pt x="33631" y="16191"/>
                </a:moveTo>
                <a:lnTo>
                  <a:pt x="33592" y="16211"/>
                </a:lnTo>
                <a:lnTo>
                  <a:pt x="33552" y="16250"/>
                </a:lnTo>
                <a:lnTo>
                  <a:pt x="33532" y="16290"/>
                </a:lnTo>
                <a:lnTo>
                  <a:pt x="33532" y="16310"/>
                </a:lnTo>
                <a:lnTo>
                  <a:pt x="33552" y="16350"/>
                </a:lnTo>
                <a:lnTo>
                  <a:pt x="33592" y="16369"/>
                </a:lnTo>
                <a:lnTo>
                  <a:pt x="33671" y="16369"/>
                </a:lnTo>
                <a:lnTo>
                  <a:pt x="33691" y="16350"/>
                </a:lnTo>
                <a:lnTo>
                  <a:pt x="33711" y="16330"/>
                </a:lnTo>
                <a:lnTo>
                  <a:pt x="33711" y="16250"/>
                </a:lnTo>
                <a:lnTo>
                  <a:pt x="33691" y="16211"/>
                </a:lnTo>
                <a:lnTo>
                  <a:pt x="33671" y="16191"/>
                </a:lnTo>
                <a:close/>
                <a:moveTo>
                  <a:pt x="36250" y="16290"/>
                </a:moveTo>
                <a:lnTo>
                  <a:pt x="36171" y="16310"/>
                </a:lnTo>
                <a:lnTo>
                  <a:pt x="36131" y="16350"/>
                </a:lnTo>
                <a:lnTo>
                  <a:pt x="36092" y="16389"/>
                </a:lnTo>
                <a:lnTo>
                  <a:pt x="36092" y="16449"/>
                </a:lnTo>
                <a:lnTo>
                  <a:pt x="36112" y="16508"/>
                </a:lnTo>
                <a:lnTo>
                  <a:pt x="36131" y="16568"/>
                </a:lnTo>
                <a:lnTo>
                  <a:pt x="36191" y="16627"/>
                </a:lnTo>
                <a:lnTo>
                  <a:pt x="36250" y="16647"/>
                </a:lnTo>
                <a:lnTo>
                  <a:pt x="36330" y="16627"/>
                </a:lnTo>
                <a:lnTo>
                  <a:pt x="36369" y="16588"/>
                </a:lnTo>
                <a:lnTo>
                  <a:pt x="36409" y="16528"/>
                </a:lnTo>
                <a:lnTo>
                  <a:pt x="36409" y="16449"/>
                </a:lnTo>
                <a:lnTo>
                  <a:pt x="36409" y="16389"/>
                </a:lnTo>
                <a:lnTo>
                  <a:pt x="36369" y="16330"/>
                </a:lnTo>
                <a:lnTo>
                  <a:pt x="36330" y="16310"/>
                </a:lnTo>
                <a:lnTo>
                  <a:pt x="36250" y="16290"/>
                </a:lnTo>
                <a:close/>
                <a:moveTo>
                  <a:pt x="49663" y="15754"/>
                </a:moveTo>
                <a:lnTo>
                  <a:pt x="49584" y="15774"/>
                </a:lnTo>
                <a:lnTo>
                  <a:pt x="49484" y="15814"/>
                </a:lnTo>
                <a:lnTo>
                  <a:pt x="49405" y="15854"/>
                </a:lnTo>
                <a:lnTo>
                  <a:pt x="49345" y="15913"/>
                </a:lnTo>
                <a:lnTo>
                  <a:pt x="49286" y="15992"/>
                </a:lnTo>
                <a:lnTo>
                  <a:pt x="49226" y="16072"/>
                </a:lnTo>
                <a:lnTo>
                  <a:pt x="49207" y="16151"/>
                </a:lnTo>
                <a:lnTo>
                  <a:pt x="49207" y="16250"/>
                </a:lnTo>
                <a:lnTo>
                  <a:pt x="49207" y="16330"/>
                </a:lnTo>
                <a:lnTo>
                  <a:pt x="49226" y="16409"/>
                </a:lnTo>
                <a:lnTo>
                  <a:pt x="49246" y="16489"/>
                </a:lnTo>
                <a:lnTo>
                  <a:pt x="49286" y="16568"/>
                </a:lnTo>
                <a:lnTo>
                  <a:pt x="49345" y="16627"/>
                </a:lnTo>
                <a:lnTo>
                  <a:pt x="49425" y="16667"/>
                </a:lnTo>
                <a:lnTo>
                  <a:pt x="49484" y="16727"/>
                </a:lnTo>
                <a:lnTo>
                  <a:pt x="49584" y="16766"/>
                </a:lnTo>
                <a:lnTo>
                  <a:pt x="49663" y="16786"/>
                </a:lnTo>
                <a:lnTo>
                  <a:pt x="49762" y="16786"/>
                </a:lnTo>
                <a:lnTo>
                  <a:pt x="49842" y="16766"/>
                </a:lnTo>
                <a:lnTo>
                  <a:pt x="49921" y="16727"/>
                </a:lnTo>
                <a:lnTo>
                  <a:pt x="49941" y="16667"/>
                </a:lnTo>
                <a:lnTo>
                  <a:pt x="49941" y="16508"/>
                </a:lnTo>
                <a:lnTo>
                  <a:pt x="49941" y="15933"/>
                </a:lnTo>
                <a:lnTo>
                  <a:pt x="49941" y="15854"/>
                </a:lnTo>
                <a:lnTo>
                  <a:pt x="49901" y="15794"/>
                </a:lnTo>
                <a:lnTo>
                  <a:pt x="49861" y="15774"/>
                </a:lnTo>
                <a:lnTo>
                  <a:pt x="49762" y="15754"/>
                </a:lnTo>
                <a:close/>
                <a:moveTo>
                  <a:pt x="38671" y="16330"/>
                </a:moveTo>
                <a:lnTo>
                  <a:pt x="38592" y="16369"/>
                </a:lnTo>
                <a:lnTo>
                  <a:pt x="38512" y="16409"/>
                </a:lnTo>
                <a:lnTo>
                  <a:pt x="38473" y="16489"/>
                </a:lnTo>
                <a:lnTo>
                  <a:pt x="38453" y="16588"/>
                </a:lnTo>
                <a:lnTo>
                  <a:pt x="38473" y="16667"/>
                </a:lnTo>
                <a:lnTo>
                  <a:pt x="38532" y="16746"/>
                </a:lnTo>
                <a:lnTo>
                  <a:pt x="38612" y="16806"/>
                </a:lnTo>
                <a:lnTo>
                  <a:pt x="38691" y="16826"/>
                </a:lnTo>
                <a:lnTo>
                  <a:pt x="38770" y="16806"/>
                </a:lnTo>
                <a:lnTo>
                  <a:pt x="38850" y="16746"/>
                </a:lnTo>
                <a:lnTo>
                  <a:pt x="38889" y="16667"/>
                </a:lnTo>
                <a:lnTo>
                  <a:pt x="38909" y="16588"/>
                </a:lnTo>
                <a:lnTo>
                  <a:pt x="38909" y="16489"/>
                </a:lnTo>
                <a:lnTo>
                  <a:pt x="38850" y="16409"/>
                </a:lnTo>
                <a:lnTo>
                  <a:pt x="38750" y="16350"/>
                </a:lnTo>
                <a:lnTo>
                  <a:pt x="38671" y="16330"/>
                </a:lnTo>
                <a:close/>
                <a:moveTo>
                  <a:pt x="41111" y="16568"/>
                </a:moveTo>
                <a:lnTo>
                  <a:pt x="41052" y="16588"/>
                </a:lnTo>
                <a:lnTo>
                  <a:pt x="40992" y="16608"/>
                </a:lnTo>
                <a:lnTo>
                  <a:pt x="40933" y="16647"/>
                </a:lnTo>
                <a:lnTo>
                  <a:pt x="40854" y="16727"/>
                </a:lnTo>
                <a:lnTo>
                  <a:pt x="40814" y="16826"/>
                </a:lnTo>
                <a:lnTo>
                  <a:pt x="40814" y="16945"/>
                </a:lnTo>
                <a:lnTo>
                  <a:pt x="40834" y="17004"/>
                </a:lnTo>
                <a:lnTo>
                  <a:pt x="40854" y="17064"/>
                </a:lnTo>
                <a:lnTo>
                  <a:pt x="40893" y="17123"/>
                </a:lnTo>
                <a:lnTo>
                  <a:pt x="40953" y="17163"/>
                </a:lnTo>
                <a:lnTo>
                  <a:pt x="41012" y="17183"/>
                </a:lnTo>
                <a:lnTo>
                  <a:pt x="41072" y="17203"/>
                </a:lnTo>
                <a:lnTo>
                  <a:pt x="41191" y="17183"/>
                </a:lnTo>
                <a:lnTo>
                  <a:pt x="41310" y="17123"/>
                </a:lnTo>
                <a:lnTo>
                  <a:pt x="41389" y="17044"/>
                </a:lnTo>
                <a:lnTo>
                  <a:pt x="41429" y="16925"/>
                </a:lnTo>
                <a:lnTo>
                  <a:pt x="41449" y="16865"/>
                </a:lnTo>
                <a:lnTo>
                  <a:pt x="41429" y="16826"/>
                </a:lnTo>
                <a:lnTo>
                  <a:pt x="41409" y="16766"/>
                </a:lnTo>
                <a:lnTo>
                  <a:pt x="41369" y="16707"/>
                </a:lnTo>
                <a:lnTo>
                  <a:pt x="41270" y="16627"/>
                </a:lnTo>
                <a:lnTo>
                  <a:pt x="41171" y="16588"/>
                </a:lnTo>
                <a:lnTo>
                  <a:pt x="41111" y="16568"/>
                </a:lnTo>
                <a:close/>
                <a:moveTo>
                  <a:pt x="43413" y="16865"/>
                </a:moveTo>
                <a:lnTo>
                  <a:pt x="43354" y="16885"/>
                </a:lnTo>
                <a:lnTo>
                  <a:pt x="43274" y="16925"/>
                </a:lnTo>
                <a:lnTo>
                  <a:pt x="43215" y="16985"/>
                </a:lnTo>
                <a:lnTo>
                  <a:pt x="43175" y="17044"/>
                </a:lnTo>
                <a:lnTo>
                  <a:pt x="43135" y="17104"/>
                </a:lnTo>
                <a:lnTo>
                  <a:pt x="43115" y="17183"/>
                </a:lnTo>
                <a:lnTo>
                  <a:pt x="43115" y="17242"/>
                </a:lnTo>
                <a:lnTo>
                  <a:pt x="43115" y="17322"/>
                </a:lnTo>
                <a:lnTo>
                  <a:pt x="43135" y="17401"/>
                </a:lnTo>
                <a:lnTo>
                  <a:pt x="43175" y="17461"/>
                </a:lnTo>
                <a:lnTo>
                  <a:pt x="43234" y="17520"/>
                </a:lnTo>
                <a:lnTo>
                  <a:pt x="43294" y="17580"/>
                </a:lnTo>
                <a:lnTo>
                  <a:pt x="43354" y="17600"/>
                </a:lnTo>
                <a:lnTo>
                  <a:pt x="43433" y="17619"/>
                </a:lnTo>
                <a:lnTo>
                  <a:pt x="43512" y="17619"/>
                </a:lnTo>
                <a:lnTo>
                  <a:pt x="43572" y="17600"/>
                </a:lnTo>
                <a:lnTo>
                  <a:pt x="43711" y="17540"/>
                </a:lnTo>
                <a:lnTo>
                  <a:pt x="43810" y="17441"/>
                </a:lnTo>
                <a:lnTo>
                  <a:pt x="43850" y="17381"/>
                </a:lnTo>
                <a:lnTo>
                  <a:pt x="43869" y="17322"/>
                </a:lnTo>
                <a:lnTo>
                  <a:pt x="43889" y="17242"/>
                </a:lnTo>
                <a:lnTo>
                  <a:pt x="43889" y="17183"/>
                </a:lnTo>
                <a:lnTo>
                  <a:pt x="43850" y="17104"/>
                </a:lnTo>
                <a:lnTo>
                  <a:pt x="43810" y="17044"/>
                </a:lnTo>
                <a:lnTo>
                  <a:pt x="43691" y="16945"/>
                </a:lnTo>
                <a:lnTo>
                  <a:pt x="43552" y="16865"/>
                </a:lnTo>
                <a:close/>
                <a:moveTo>
                  <a:pt x="45635" y="16925"/>
                </a:moveTo>
                <a:lnTo>
                  <a:pt x="45556" y="16945"/>
                </a:lnTo>
                <a:lnTo>
                  <a:pt x="45477" y="16985"/>
                </a:lnTo>
                <a:lnTo>
                  <a:pt x="45397" y="17044"/>
                </a:lnTo>
                <a:lnTo>
                  <a:pt x="45357" y="17104"/>
                </a:lnTo>
                <a:lnTo>
                  <a:pt x="45318" y="17183"/>
                </a:lnTo>
                <a:lnTo>
                  <a:pt x="45298" y="17262"/>
                </a:lnTo>
                <a:lnTo>
                  <a:pt x="45278" y="17361"/>
                </a:lnTo>
                <a:lnTo>
                  <a:pt x="45298" y="17441"/>
                </a:lnTo>
                <a:lnTo>
                  <a:pt x="45318" y="17520"/>
                </a:lnTo>
                <a:lnTo>
                  <a:pt x="45357" y="17600"/>
                </a:lnTo>
                <a:lnTo>
                  <a:pt x="45417" y="17659"/>
                </a:lnTo>
                <a:lnTo>
                  <a:pt x="45477" y="17719"/>
                </a:lnTo>
                <a:lnTo>
                  <a:pt x="45556" y="17758"/>
                </a:lnTo>
                <a:lnTo>
                  <a:pt x="45635" y="17778"/>
                </a:lnTo>
                <a:lnTo>
                  <a:pt x="45794" y="17778"/>
                </a:lnTo>
                <a:lnTo>
                  <a:pt x="45873" y="17758"/>
                </a:lnTo>
                <a:lnTo>
                  <a:pt x="45953" y="17719"/>
                </a:lnTo>
                <a:lnTo>
                  <a:pt x="46032" y="17659"/>
                </a:lnTo>
                <a:lnTo>
                  <a:pt x="46072" y="17600"/>
                </a:lnTo>
                <a:lnTo>
                  <a:pt x="46111" y="17520"/>
                </a:lnTo>
                <a:lnTo>
                  <a:pt x="46131" y="17441"/>
                </a:lnTo>
                <a:lnTo>
                  <a:pt x="46131" y="17361"/>
                </a:lnTo>
                <a:lnTo>
                  <a:pt x="46131" y="17282"/>
                </a:lnTo>
                <a:lnTo>
                  <a:pt x="46072" y="17123"/>
                </a:lnTo>
                <a:lnTo>
                  <a:pt x="46032" y="17044"/>
                </a:lnTo>
                <a:lnTo>
                  <a:pt x="45973" y="16985"/>
                </a:lnTo>
                <a:lnTo>
                  <a:pt x="45893" y="16945"/>
                </a:lnTo>
                <a:lnTo>
                  <a:pt x="45814" y="16925"/>
                </a:lnTo>
                <a:close/>
                <a:moveTo>
                  <a:pt x="32124" y="17639"/>
                </a:moveTo>
                <a:lnTo>
                  <a:pt x="32084" y="17659"/>
                </a:lnTo>
                <a:lnTo>
                  <a:pt x="32064" y="17679"/>
                </a:lnTo>
                <a:lnTo>
                  <a:pt x="32044" y="17738"/>
                </a:lnTo>
                <a:lnTo>
                  <a:pt x="32044" y="17758"/>
                </a:lnTo>
                <a:lnTo>
                  <a:pt x="32064" y="17798"/>
                </a:lnTo>
                <a:lnTo>
                  <a:pt x="32084" y="17818"/>
                </a:lnTo>
                <a:lnTo>
                  <a:pt x="32163" y="17818"/>
                </a:lnTo>
                <a:lnTo>
                  <a:pt x="32203" y="17798"/>
                </a:lnTo>
                <a:lnTo>
                  <a:pt x="32223" y="17758"/>
                </a:lnTo>
                <a:lnTo>
                  <a:pt x="32223" y="17738"/>
                </a:lnTo>
                <a:lnTo>
                  <a:pt x="32223" y="17699"/>
                </a:lnTo>
                <a:lnTo>
                  <a:pt x="32203" y="17659"/>
                </a:lnTo>
                <a:lnTo>
                  <a:pt x="32163" y="17639"/>
                </a:lnTo>
                <a:close/>
                <a:moveTo>
                  <a:pt x="34703" y="17778"/>
                </a:moveTo>
                <a:lnTo>
                  <a:pt x="34643" y="17798"/>
                </a:lnTo>
                <a:lnTo>
                  <a:pt x="34604" y="17838"/>
                </a:lnTo>
                <a:lnTo>
                  <a:pt x="34564" y="17877"/>
                </a:lnTo>
                <a:lnTo>
                  <a:pt x="34544" y="17937"/>
                </a:lnTo>
                <a:lnTo>
                  <a:pt x="34564" y="17996"/>
                </a:lnTo>
                <a:lnTo>
                  <a:pt x="34604" y="18056"/>
                </a:lnTo>
                <a:lnTo>
                  <a:pt x="34663" y="18096"/>
                </a:lnTo>
                <a:lnTo>
                  <a:pt x="34782" y="18096"/>
                </a:lnTo>
                <a:lnTo>
                  <a:pt x="34822" y="18056"/>
                </a:lnTo>
                <a:lnTo>
                  <a:pt x="34842" y="17996"/>
                </a:lnTo>
                <a:lnTo>
                  <a:pt x="34862" y="17937"/>
                </a:lnTo>
                <a:lnTo>
                  <a:pt x="34862" y="17877"/>
                </a:lnTo>
                <a:lnTo>
                  <a:pt x="34842" y="17818"/>
                </a:lnTo>
                <a:lnTo>
                  <a:pt x="34782" y="17778"/>
                </a:lnTo>
                <a:close/>
                <a:moveTo>
                  <a:pt x="47917" y="17262"/>
                </a:moveTo>
                <a:lnTo>
                  <a:pt x="47818" y="17282"/>
                </a:lnTo>
                <a:lnTo>
                  <a:pt x="47738" y="17342"/>
                </a:lnTo>
                <a:lnTo>
                  <a:pt x="47639" y="17401"/>
                </a:lnTo>
                <a:lnTo>
                  <a:pt x="47580" y="17481"/>
                </a:lnTo>
                <a:lnTo>
                  <a:pt x="47540" y="17560"/>
                </a:lnTo>
                <a:lnTo>
                  <a:pt x="47520" y="17659"/>
                </a:lnTo>
                <a:lnTo>
                  <a:pt x="47520" y="17738"/>
                </a:lnTo>
                <a:lnTo>
                  <a:pt x="47520" y="17838"/>
                </a:lnTo>
                <a:lnTo>
                  <a:pt x="47580" y="18036"/>
                </a:lnTo>
                <a:lnTo>
                  <a:pt x="47659" y="18135"/>
                </a:lnTo>
                <a:lnTo>
                  <a:pt x="47738" y="18195"/>
                </a:lnTo>
                <a:lnTo>
                  <a:pt x="47818" y="18234"/>
                </a:lnTo>
                <a:lnTo>
                  <a:pt x="47917" y="18254"/>
                </a:lnTo>
                <a:lnTo>
                  <a:pt x="48016" y="18254"/>
                </a:lnTo>
                <a:lnTo>
                  <a:pt x="48096" y="18234"/>
                </a:lnTo>
                <a:lnTo>
                  <a:pt x="48195" y="18195"/>
                </a:lnTo>
                <a:lnTo>
                  <a:pt x="48274" y="18155"/>
                </a:lnTo>
                <a:lnTo>
                  <a:pt x="48353" y="18096"/>
                </a:lnTo>
                <a:lnTo>
                  <a:pt x="48413" y="18016"/>
                </a:lnTo>
                <a:lnTo>
                  <a:pt x="48472" y="17937"/>
                </a:lnTo>
                <a:lnTo>
                  <a:pt x="48492" y="17858"/>
                </a:lnTo>
                <a:lnTo>
                  <a:pt x="48512" y="17758"/>
                </a:lnTo>
                <a:lnTo>
                  <a:pt x="48492" y="17659"/>
                </a:lnTo>
                <a:lnTo>
                  <a:pt x="48472" y="17580"/>
                </a:lnTo>
                <a:lnTo>
                  <a:pt x="48413" y="17481"/>
                </a:lnTo>
                <a:lnTo>
                  <a:pt x="48334" y="17401"/>
                </a:lnTo>
                <a:lnTo>
                  <a:pt x="48274" y="17342"/>
                </a:lnTo>
                <a:lnTo>
                  <a:pt x="48175" y="17302"/>
                </a:lnTo>
                <a:lnTo>
                  <a:pt x="48096" y="17262"/>
                </a:lnTo>
                <a:close/>
                <a:moveTo>
                  <a:pt x="37183" y="17996"/>
                </a:moveTo>
                <a:lnTo>
                  <a:pt x="37084" y="18036"/>
                </a:lnTo>
                <a:lnTo>
                  <a:pt x="37024" y="18076"/>
                </a:lnTo>
                <a:lnTo>
                  <a:pt x="36985" y="18155"/>
                </a:lnTo>
                <a:lnTo>
                  <a:pt x="36945" y="18234"/>
                </a:lnTo>
                <a:lnTo>
                  <a:pt x="36965" y="18334"/>
                </a:lnTo>
                <a:lnTo>
                  <a:pt x="37004" y="18393"/>
                </a:lnTo>
                <a:lnTo>
                  <a:pt x="37104" y="18453"/>
                </a:lnTo>
                <a:lnTo>
                  <a:pt x="37203" y="18473"/>
                </a:lnTo>
                <a:lnTo>
                  <a:pt x="37302" y="18453"/>
                </a:lnTo>
                <a:lnTo>
                  <a:pt x="37362" y="18413"/>
                </a:lnTo>
                <a:lnTo>
                  <a:pt x="37401" y="18334"/>
                </a:lnTo>
                <a:lnTo>
                  <a:pt x="37421" y="18254"/>
                </a:lnTo>
                <a:lnTo>
                  <a:pt x="37401" y="18175"/>
                </a:lnTo>
                <a:lnTo>
                  <a:pt x="37362" y="18076"/>
                </a:lnTo>
                <a:lnTo>
                  <a:pt x="37282" y="18016"/>
                </a:lnTo>
                <a:lnTo>
                  <a:pt x="37183" y="17996"/>
                </a:lnTo>
                <a:close/>
                <a:moveTo>
                  <a:pt x="39425" y="18056"/>
                </a:moveTo>
                <a:lnTo>
                  <a:pt x="39306" y="18096"/>
                </a:lnTo>
                <a:lnTo>
                  <a:pt x="39266" y="18155"/>
                </a:lnTo>
                <a:lnTo>
                  <a:pt x="39227" y="18195"/>
                </a:lnTo>
                <a:lnTo>
                  <a:pt x="39187" y="18314"/>
                </a:lnTo>
                <a:lnTo>
                  <a:pt x="39207" y="18413"/>
                </a:lnTo>
                <a:lnTo>
                  <a:pt x="39246" y="18512"/>
                </a:lnTo>
                <a:lnTo>
                  <a:pt x="39326" y="18592"/>
                </a:lnTo>
                <a:lnTo>
                  <a:pt x="39425" y="18651"/>
                </a:lnTo>
                <a:lnTo>
                  <a:pt x="39524" y="18651"/>
                </a:lnTo>
                <a:lnTo>
                  <a:pt x="39604" y="18631"/>
                </a:lnTo>
                <a:lnTo>
                  <a:pt x="39663" y="18592"/>
                </a:lnTo>
                <a:lnTo>
                  <a:pt x="39703" y="18572"/>
                </a:lnTo>
                <a:lnTo>
                  <a:pt x="39742" y="18512"/>
                </a:lnTo>
                <a:lnTo>
                  <a:pt x="39782" y="18413"/>
                </a:lnTo>
                <a:lnTo>
                  <a:pt x="39782" y="18294"/>
                </a:lnTo>
                <a:lnTo>
                  <a:pt x="39742" y="18195"/>
                </a:lnTo>
                <a:lnTo>
                  <a:pt x="39703" y="18135"/>
                </a:lnTo>
                <a:lnTo>
                  <a:pt x="39643" y="18096"/>
                </a:lnTo>
                <a:lnTo>
                  <a:pt x="39604" y="18076"/>
                </a:lnTo>
                <a:lnTo>
                  <a:pt x="39544" y="18056"/>
                </a:lnTo>
                <a:close/>
                <a:moveTo>
                  <a:pt x="49921" y="17699"/>
                </a:moveTo>
                <a:lnTo>
                  <a:pt x="49822" y="17818"/>
                </a:lnTo>
                <a:lnTo>
                  <a:pt x="49762" y="17937"/>
                </a:lnTo>
                <a:lnTo>
                  <a:pt x="49703" y="18056"/>
                </a:lnTo>
                <a:lnTo>
                  <a:pt x="49683" y="18175"/>
                </a:lnTo>
                <a:lnTo>
                  <a:pt x="49703" y="18314"/>
                </a:lnTo>
                <a:lnTo>
                  <a:pt x="49742" y="18433"/>
                </a:lnTo>
                <a:lnTo>
                  <a:pt x="49822" y="18552"/>
                </a:lnTo>
                <a:lnTo>
                  <a:pt x="49941" y="18651"/>
                </a:lnTo>
                <a:lnTo>
                  <a:pt x="49941" y="18135"/>
                </a:lnTo>
                <a:lnTo>
                  <a:pt x="49941" y="17838"/>
                </a:lnTo>
                <a:lnTo>
                  <a:pt x="49941" y="17738"/>
                </a:lnTo>
                <a:lnTo>
                  <a:pt x="49921" y="17699"/>
                </a:lnTo>
                <a:close/>
                <a:moveTo>
                  <a:pt x="41786" y="18354"/>
                </a:moveTo>
                <a:lnTo>
                  <a:pt x="41727" y="18373"/>
                </a:lnTo>
                <a:lnTo>
                  <a:pt x="41667" y="18373"/>
                </a:lnTo>
                <a:lnTo>
                  <a:pt x="41608" y="18413"/>
                </a:lnTo>
                <a:lnTo>
                  <a:pt x="41548" y="18473"/>
                </a:lnTo>
                <a:lnTo>
                  <a:pt x="41508" y="18532"/>
                </a:lnTo>
                <a:lnTo>
                  <a:pt x="41469" y="18592"/>
                </a:lnTo>
                <a:lnTo>
                  <a:pt x="41429" y="18671"/>
                </a:lnTo>
                <a:lnTo>
                  <a:pt x="41429" y="18731"/>
                </a:lnTo>
                <a:lnTo>
                  <a:pt x="41429" y="18790"/>
                </a:lnTo>
                <a:lnTo>
                  <a:pt x="41469" y="18850"/>
                </a:lnTo>
                <a:lnTo>
                  <a:pt x="41488" y="18909"/>
                </a:lnTo>
                <a:lnTo>
                  <a:pt x="41588" y="19008"/>
                </a:lnTo>
                <a:lnTo>
                  <a:pt x="41707" y="19068"/>
                </a:lnTo>
                <a:lnTo>
                  <a:pt x="41786" y="19088"/>
                </a:lnTo>
                <a:lnTo>
                  <a:pt x="41846" y="19088"/>
                </a:lnTo>
                <a:lnTo>
                  <a:pt x="41925" y="19068"/>
                </a:lnTo>
                <a:lnTo>
                  <a:pt x="41984" y="19048"/>
                </a:lnTo>
                <a:lnTo>
                  <a:pt x="42044" y="18988"/>
                </a:lnTo>
                <a:lnTo>
                  <a:pt x="42104" y="18929"/>
                </a:lnTo>
                <a:lnTo>
                  <a:pt x="42143" y="18850"/>
                </a:lnTo>
                <a:lnTo>
                  <a:pt x="42163" y="18790"/>
                </a:lnTo>
                <a:lnTo>
                  <a:pt x="42163" y="18711"/>
                </a:lnTo>
                <a:lnTo>
                  <a:pt x="42163" y="18651"/>
                </a:lnTo>
                <a:lnTo>
                  <a:pt x="42123" y="18572"/>
                </a:lnTo>
                <a:lnTo>
                  <a:pt x="42084" y="18512"/>
                </a:lnTo>
                <a:lnTo>
                  <a:pt x="41984" y="18433"/>
                </a:lnTo>
                <a:lnTo>
                  <a:pt x="41846" y="18373"/>
                </a:lnTo>
                <a:lnTo>
                  <a:pt x="41786" y="18354"/>
                </a:lnTo>
                <a:close/>
                <a:moveTo>
                  <a:pt x="30616" y="19107"/>
                </a:moveTo>
                <a:lnTo>
                  <a:pt x="30576" y="19127"/>
                </a:lnTo>
                <a:lnTo>
                  <a:pt x="30536" y="19167"/>
                </a:lnTo>
                <a:lnTo>
                  <a:pt x="30536" y="19187"/>
                </a:lnTo>
                <a:lnTo>
                  <a:pt x="30536" y="19227"/>
                </a:lnTo>
                <a:lnTo>
                  <a:pt x="30556" y="19246"/>
                </a:lnTo>
                <a:lnTo>
                  <a:pt x="30596" y="19266"/>
                </a:lnTo>
                <a:lnTo>
                  <a:pt x="30675" y="19266"/>
                </a:lnTo>
                <a:lnTo>
                  <a:pt x="30695" y="19246"/>
                </a:lnTo>
                <a:lnTo>
                  <a:pt x="30695" y="19207"/>
                </a:lnTo>
                <a:lnTo>
                  <a:pt x="30695" y="19147"/>
                </a:lnTo>
                <a:lnTo>
                  <a:pt x="30675" y="19127"/>
                </a:lnTo>
                <a:lnTo>
                  <a:pt x="30655" y="19107"/>
                </a:lnTo>
                <a:close/>
                <a:moveTo>
                  <a:pt x="33155" y="19227"/>
                </a:moveTo>
                <a:lnTo>
                  <a:pt x="33096" y="19246"/>
                </a:lnTo>
                <a:lnTo>
                  <a:pt x="33036" y="19286"/>
                </a:lnTo>
                <a:lnTo>
                  <a:pt x="33016" y="19326"/>
                </a:lnTo>
                <a:lnTo>
                  <a:pt x="32997" y="19385"/>
                </a:lnTo>
                <a:lnTo>
                  <a:pt x="33016" y="19445"/>
                </a:lnTo>
                <a:lnTo>
                  <a:pt x="33036" y="19504"/>
                </a:lnTo>
                <a:lnTo>
                  <a:pt x="33096" y="19544"/>
                </a:lnTo>
                <a:lnTo>
                  <a:pt x="33155" y="19564"/>
                </a:lnTo>
                <a:lnTo>
                  <a:pt x="33215" y="19544"/>
                </a:lnTo>
                <a:lnTo>
                  <a:pt x="33254" y="19504"/>
                </a:lnTo>
                <a:lnTo>
                  <a:pt x="33294" y="19465"/>
                </a:lnTo>
                <a:lnTo>
                  <a:pt x="33294" y="19405"/>
                </a:lnTo>
                <a:lnTo>
                  <a:pt x="33294" y="19346"/>
                </a:lnTo>
                <a:lnTo>
                  <a:pt x="33274" y="19286"/>
                </a:lnTo>
                <a:lnTo>
                  <a:pt x="33215" y="19246"/>
                </a:lnTo>
                <a:lnTo>
                  <a:pt x="33155" y="19227"/>
                </a:lnTo>
                <a:close/>
                <a:moveTo>
                  <a:pt x="44107" y="18691"/>
                </a:moveTo>
                <a:lnTo>
                  <a:pt x="44008" y="18711"/>
                </a:lnTo>
                <a:lnTo>
                  <a:pt x="43929" y="18731"/>
                </a:lnTo>
                <a:lnTo>
                  <a:pt x="43850" y="18790"/>
                </a:lnTo>
                <a:lnTo>
                  <a:pt x="43790" y="18830"/>
                </a:lnTo>
                <a:lnTo>
                  <a:pt x="43730" y="18909"/>
                </a:lnTo>
                <a:lnTo>
                  <a:pt x="43691" y="18969"/>
                </a:lnTo>
                <a:lnTo>
                  <a:pt x="43651" y="19048"/>
                </a:lnTo>
                <a:lnTo>
                  <a:pt x="43651" y="19147"/>
                </a:lnTo>
                <a:lnTo>
                  <a:pt x="43651" y="19227"/>
                </a:lnTo>
                <a:lnTo>
                  <a:pt x="43671" y="19306"/>
                </a:lnTo>
                <a:lnTo>
                  <a:pt x="43730" y="19365"/>
                </a:lnTo>
                <a:lnTo>
                  <a:pt x="43770" y="19445"/>
                </a:lnTo>
                <a:lnTo>
                  <a:pt x="43850" y="19504"/>
                </a:lnTo>
                <a:lnTo>
                  <a:pt x="43929" y="19544"/>
                </a:lnTo>
                <a:lnTo>
                  <a:pt x="44008" y="19584"/>
                </a:lnTo>
                <a:lnTo>
                  <a:pt x="44088" y="19584"/>
                </a:lnTo>
                <a:lnTo>
                  <a:pt x="44167" y="19564"/>
                </a:lnTo>
                <a:lnTo>
                  <a:pt x="44266" y="19544"/>
                </a:lnTo>
                <a:lnTo>
                  <a:pt x="44346" y="19504"/>
                </a:lnTo>
                <a:lnTo>
                  <a:pt x="44405" y="19445"/>
                </a:lnTo>
                <a:lnTo>
                  <a:pt x="44445" y="19365"/>
                </a:lnTo>
                <a:lnTo>
                  <a:pt x="44484" y="19306"/>
                </a:lnTo>
                <a:lnTo>
                  <a:pt x="44504" y="19227"/>
                </a:lnTo>
                <a:lnTo>
                  <a:pt x="44504" y="19127"/>
                </a:lnTo>
                <a:lnTo>
                  <a:pt x="44484" y="19048"/>
                </a:lnTo>
                <a:lnTo>
                  <a:pt x="44465" y="18969"/>
                </a:lnTo>
                <a:lnTo>
                  <a:pt x="44425" y="18909"/>
                </a:lnTo>
                <a:lnTo>
                  <a:pt x="44385" y="18830"/>
                </a:lnTo>
                <a:lnTo>
                  <a:pt x="44326" y="18770"/>
                </a:lnTo>
                <a:lnTo>
                  <a:pt x="44266" y="18731"/>
                </a:lnTo>
                <a:lnTo>
                  <a:pt x="44187" y="18711"/>
                </a:lnTo>
                <a:lnTo>
                  <a:pt x="44107" y="18691"/>
                </a:lnTo>
                <a:close/>
                <a:moveTo>
                  <a:pt x="46230" y="18750"/>
                </a:moveTo>
                <a:lnTo>
                  <a:pt x="46151" y="18770"/>
                </a:lnTo>
                <a:lnTo>
                  <a:pt x="46072" y="18790"/>
                </a:lnTo>
                <a:lnTo>
                  <a:pt x="45992" y="18830"/>
                </a:lnTo>
                <a:lnTo>
                  <a:pt x="45913" y="18889"/>
                </a:lnTo>
                <a:lnTo>
                  <a:pt x="45853" y="18969"/>
                </a:lnTo>
                <a:lnTo>
                  <a:pt x="45814" y="19048"/>
                </a:lnTo>
                <a:lnTo>
                  <a:pt x="45774" y="19127"/>
                </a:lnTo>
                <a:lnTo>
                  <a:pt x="45754" y="19207"/>
                </a:lnTo>
                <a:lnTo>
                  <a:pt x="45754" y="19306"/>
                </a:lnTo>
                <a:lnTo>
                  <a:pt x="45774" y="19405"/>
                </a:lnTo>
                <a:lnTo>
                  <a:pt x="45834" y="19504"/>
                </a:lnTo>
                <a:lnTo>
                  <a:pt x="45893" y="19584"/>
                </a:lnTo>
                <a:lnTo>
                  <a:pt x="45973" y="19643"/>
                </a:lnTo>
                <a:lnTo>
                  <a:pt x="46052" y="19683"/>
                </a:lnTo>
                <a:lnTo>
                  <a:pt x="46151" y="19703"/>
                </a:lnTo>
                <a:lnTo>
                  <a:pt x="46230" y="19723"/>
                </a:lnTo>
                <a:lnTo>
                  <a:pt x="46330" y="19723"/>
                </a:lnTo>
                <a:lnTo>
                  <a:pt x="46429" y="19683"/>
                </a:lnTo>
                <a:lnTo>
                  <a:pt x="46508" y="19643"/>
                </a:lnTo>
                <a:lnTo>
                  <a:pt x="46588" y="19584"/>
                </a:lnTo>
                <a:lnTo>
                  <a:pt x="46647" y="19504"/>
                </a:lnTo>
                <a:lnTo>
                  <a:pt x="46687" y="19425"/>
                </a:lnTo>
                <a:lnTo>
                  <a:pt x="46707" y="19326"/>
                </a:lnTo>
                <a:lnTo>
                  <a:pt x="46726" y="19246"/>
                </a:lnTo>
                <a:lnTo>
                  <a:pt x="46707" y="19147"/>
                </a:lnTo>
                <a:lnTo>
                  <a:pt x="46687" y="19048"/>
                </a:lnTo>
                <a:lnTo>
                  <a:pt x="46647" y="18969"/>
                </a:lnTo>
                <a:lnTo>
                  <a:pt x="46588" y="18889"/>
                </a:lnTo>
                <a:lnTo>
                  <a:pt x="46508" y="18810"/>
                </a:lnTo>
                <a:lnTo>
                  <a:pt x="46409" y="18770"/>
                </a:lnTo>
                <a:lnTo>
                  <a:pt x="46330" y="18750"/>
                </a:lnTo>
                <a:close/>
                <a:moveTo>
                  <a:pt x="35556" y="19484"/>
                </a:moveTo>
                <a:lnTo>
                  <a:pt x="35457" y="19504"/>
                </a:lnTo>
                <a:lnTo>
                  <a:pt x="35417" y="19524"/>
                </a:lnTo>
                <a:lnTo>
                  <a:pt x="35377" y="19564"/>
                </a:lnTo>
                <a:lnTo>
                  <a:pt x="35358" y="19643"/>
                </a:lnTo>
                <a:lnTo>
                  <a:pt x="35338" y="19723"/>
                </a:lnTo>
                <a:lnTo>
                  <a:pt x="35358" y="19822"/>
                </a:lnTo>
                <a:lnTo>
                  <a:pt x="35417" y="19881"/>
                </a:lnTo>
                <a:lnTo>
                  <a:pt x="35496" y="19941"/>
                </a:lnTo>
                <a:lnTo>
                  <a:pt x="35576" y="19961"/>
                </a:lnTo>
                <a:lnTo>
                  <a:pt x="35655" y="19941"/>
                </a:lnTo>
                <a:lnTo>
                  <a:pt x="35715" y="19881"/>
                </a:lnTo>
                <a:lnTo>
                  <a:pt x="35754" y="19802"/>
                </a:lnTo>
                <a:lnTo>
                  <a:pt x="35774" y="19723"/>
                </a:lnTo>
                <a:lnTo>
                  <a:pt x="35774" y="19623"/>
                </a:lnTo>
                <a:lnTo>
                  <a:pt x="35735" y="19544"/>
                </a:lnTo>
                <a:lnTo>
                  <a:pt x="35655" y="19504"/>
                </a:lnTo>
                <a:lnTo>
                  <a:pt x="35556" y="19484"/>
                </a:lnTo>
                <a:close/>
                <a:moveTo>
                  <a:pt x="48334" y="19127"/>
                </a:moveTo>
                <a:lnTo>
                  <a:pt x="48254" y="19167"/>
                </a:lnTo>
                <a:lnTo>
                  <a:pt x="48155" y="19207"/>
                </a:lnTo>
                <a:lnTo>
                  <a:pt x="48076" y="19266"/>
                </a:lnTo>
                <a:lnTo>
                  <a:pt x="48016" y="19326"/>
                </a:lnTo>
                <a:lnTo>
                  <a:pt x="47957" y="19405"/>
                </a:lnTo>
                <a:lnTo>
                  <a:pt x="47937" y="19504"/>
                </a:lnTo>
                <a:lnTo>
                  <a:pt x="47917" y="19584"/>
                </a:lnTo>
                <a:lnTo>
                  <a:pt x="47917" y="19683"/>
                </a:lnTo>
                <a:lnTo>
                  <a:pt x="47937" y="19881"/>
                </a:lnTo>
                <a:lnTo>
                  <a:pt x="48036" y="20020"/>
                </a:lnTo>
                <a:lnTo>
                  <a:pt x="48155" y="20119"/>
                </a:lnTo>
                <a:lnTo>
                  <a:pt x="48215" y="20159"/>
                </a:lnTo>
                <a:lnTo>
                  <a:pt x="48294" y="20199"/>
                </a:lnTo>
                <a:lnTo>
                  <a:pt x="48373" y="20219"/>
                </a:lnTo>
                <a:lnTo>
                  <a:pt x="48552" y="20219"/>
                </a:lnTo>
                <a:lnTo>
                  <a:pt x="48631" y="20199"/>
                </a:lnTo>
                <a:lnTo>
                  <a:pt x="48711" y="20159"/>
                </a:lnTo>
                <a:lnTo>
                  <a:pt x="48790" y="20119"/>
                </a:lnTo>
                <a:lnTo>
                  <a:pt x="48849" y="20060"/>
                </a:lnTo>
                <a:lnTo>
                  <a:pt x="48909" y="20000"/>
                </a:lnTo>
                <a:lnTo>
                  <a:pt x="48949" y="19921"/>
                </a:lnTo>
                <a:lnTo>
                  <a:pt x="48988" y="19822"/>
                </a:lnTo>
                <a:lnTo>
                  <a:pt x="49008" y="19742"/>
                </a:lnTo>
                <a:lnTo>
                  <a:pt x="49008" y="19643"/>
                </a:lnTo>
                <a:lnTo>
                  <a:pt x="49008" y="19564"/>
                </a:lnTo>
                <a:lnTo>
                  <a:pt x="48988" y="19484"/>
                </a:lnTo>
                <a:lnTo>
                  <a:pt x="48949" y="19405"/>
                </a:lnTo>
                <a:lnTo>
                  <a:pt x="48909" y="19346"/>
                </a:lnTo>
                <a:lnTo>
                  <a:pt x="48790" y="19227"/>
                </a:lnTo>
                <a:lnTo>
                  <a:pt x="48651" y="19167"/>
                </a:lnTo>
                <a:lnTo>
                  <a:pt x="48492" y="19127"/>
                </a:lnTo>
                <a:close/>
                <a:moveTo>
                  <a:pt x="37897" y="19822"/>
                </a:moveTo>
                <a:lnTo>
                  <a:pt x="37778" y="19842"/>
                </a:lnTo>
                <a:lnTo>
                  <a:pt x="37719" y="19881"/>
                </a:lnTo>
                <a:lnTo>
                  <a:pt x="37679" y="19921"/>
                </a:lnTo>
                <a:lnTo>
                  <a:pt x="37639" y="19961"/>
                </a:lnTo>
                <a:lnTo>
                  <a:pt x="37619" y="20020"/>
                </a:lnTo>
                <a:lnTo>
                  <a:pt x="37600" y="20119"/>
                </a:lnTo>
                <a:lnTo>
                  <a:pt x="37639" y="20219"/>
                </a:lnTo>
                <a:lnTo>
                  <a:pt x="37699" y="20298"/>
                </a:lnTo>
                <a:lnTo>
                  <a:pt x="37778" y="20377"/>
                </a:lnTo>
                <a:lnTo>
                  <a:pt x="37838" y="20397"/>
                </a:lnTo>
                <a:lnTo>
                  <a:pt x="37957" y="20397"/>
                </a:lnTo>
                <a:lnTo>
                  <a:pt x="38016" y="20377"/>
                </a:lnTo>
                <a:lnTo>
                  <a:pt x="38076" y="20357"/>
                </a:lnTo>
                <a:lnTo>
                  <a:pt x="38115" y="20318"/>
                </a:lnTo>
                <a:lnTo>
                  <a:pt x="38175" y="20219"/>
                </a:lnTo>
                <a:lnTo>
                  <a:pt x="38195" y="20119"/>
                </a:lnTo>
                <a:lnTo>
                  <a:pt x="38175" y="20000"/>
                </a:lnTo>
                <a:lnTo>
                  <a:pt x="38155" y="19941"/>
                </a:lnTo>
                <a:lnTo>
                  <a:pt x="38115" y="19901"/>
                </a:lnTo>
                <a:lnTo>
                  <a:pt x="38056" y="19861"/>
                </a:lnTo>
                <a:lnTo>
                  <a:pt x="38016" y="19842"/>
                </a:lnTo>
                <a:lnTo>
                  <a:pt x="37897" y="19822"/>
                </a:lnTo>
                <a:close/>
                <a:moveTo>
                  <a:pt x="40020" y="19842"/>
                </a:moveTo>
                <a:lnTo>
                  <a:pt x="39941" y="19881"/>
                </a:lnTo>
                <a:lnTo>
                  <a:pt x="39881" y="19921"/>
                </a:lnTo>
                <a:lnTo>
                  <a:pt x="39802" y="20040"/>
                </a:lnTo>
                <a:lnTo>
                  <a:pt x="39742" y="20159"/>
                </a:lnTo>
                <a:lnTo>
                  <a:pt x="39742" y="20219"/>
                </a:lnTo>
                <a:lnTo>
                  <a:pt x="39742" y="20278"/>
                </a:lnTo>
                <a:lnTo>
                  <a:pt x="39762" y="20357"/>
                </a:lnTo>
                <a:lnTo>
                  <a:pt x="39782" y="20417"/>
                </a:lnTo>
                <a:lnTo>
                  <a:pt x="39822" y="20476"/>
                </a:lnTo>
                <a:lnTo>
                  <a:pt x="39881" y="20516"/>
                </a:lnTo>
                <a:lnTo>
                  <a:pt x="39941" y="20536"/>
                </a:lnTo>
                <a:lnTo>
                  <a:pt x="40020" y="20556"/>
                </a:lnTo>
                <a:lnTo>
                  <a:pt x="40159" y="20556"/>
                </a:lnTo>
                <a:lnTo>
                  <a:pt x="40219" y="20536"/>
                </a:lnTo>
                <a:lnTo>
                  <a:pt x="40278" y="20516"/>
                </a:lnTo>
                <a:lnTo>
                  <a:pt x="40338" y="20457"/>
                </a:lnTo>
                <a:lnTo>
                  <a:pt x="40397" y="20397"/>
                </a:lnTo>
                <a:lnTo>
                  <a:pt x="40417" y="20338"/>
                </a:lnTo>
                <a:lnTo>
                  <a:pt x="40437" y="20278"/>
                </a:lnTo>
                <a:lnTo>
                  <a:pt x="40437" y="20199"/>
                </a:lnTo>
                <a:lnTo>
                  <a:pt x="40417" y="20139"/>
                </a:lnTo>
                <a:lnTo>
                  <a:pt x="40358" y="20020"/>
                </a:lnTo>
                <a:lnTo>
                  <a:pt x="40258" y="19921"/>
                </a:lnTo>
                <a:lnTo>
                  <a:pt x="40199" y="19881"/>
                </a:lnTo>
                <a:lnTo>
                  <a:pt x="40139" y="19861"/>
                </a:lnTo>
                <a:lnTo>
                  <a:pt x="40080" y="19842"/>
                </a:lnTo>
                <a:close/>
                <a:moveTo>
                  <a:pt x="29147" y="20675"/>
                </a:moveTo>
                <a:lnTo>
                  <a:pt x="29108" y="20695"/>
                </a:lnTo>
                <a:lnTo>
                  <a:pt x="29088" y="20715"/>
                </a:lnTo>
                <a:lnTo>
                  <a:pt x="29088" y="20754"/>
                </a:lnTo>
                <a:lnTo>
                  <a:pt x="29088" y="20794"/>
                </a:lnTo>
                <a:lnTo>
                  <a:pt x="29108" y="20814"/>
                </a:lnTo>
                <a:lnTo>
                  <a:pt x="29147" y="20834"/>
                </a:lnTo>
                <a:lnTo>
                  <a:pt x="29207" y="20834"/>
                </a:lnTo>
                <a:lnTo>
                  <a:pt x="29247" y="20774"/>
                </a:lnTo>
                <a:lnTo>
                  <a:pt x="29247" y="20715"/>
                </a:lnTo>
                <a:lnTo>
                  <a:pt x="29227" y="20695"/>
                </a:lnTo>
                <a:lnTo>
                  <a:pt x="29207" y="20675"/>
                </a:lnTo>
                <a:close/>
                <a:moveTo>
                  <a:pt x="31548" y="20715"/>
                </a:moveTo>
                <a:lnTo>
                  <a:pt x="31489" y="20734"/>
                </a:lnTo>
                <a:lnTo>
                  <a:pt x="31449" y="20754"/>
                </a:lnTo>
                <a:lnTo>
                  <a:pt x="31409" y="20814"/>
                </a:lnTo>
                <a:lnTo>
                  <a:pt x="31409" y="20853"/>
                </a:lnTo>
                <a:lnTo>
                  <a:pt x="31409" y="20913"/>
                </a:lnTo>
                <a:lnTo>
                  <a:pt x="31449" y="20973"/>
                </a:lnTo>
                <a:lnTo>
                  <a:pt x="31508" y="21012"/>
                </a:lnTo>
                <a:lnTo>
                  <a:pt x="31608" y="21012"/>
                </a:lnTo>
                <a:lnTo>
                  <a:pt x="31647" y="20973"/>
                </a:lnTo>
                <a:lnTo>
                  <a:pt x="31667" y="20933"/>
                </a:lnTo>
                <a:lnTo>
                  <a:pt x="31687" y="20873"/>
                </a:lnTo>
                <a:lnTo>
                  <a:pt x="31687" y="20814"/>
                </a:lnTo>
                <a:lnTo>
                  <a:pt x="31667" y="20754"/>
                </a:lnTo>
                <a:lnTo>
                  <a:pt x="31608" y="20715"/>
                </a:lnTo>
                <a:close/>
                <a:moveTo>
                  <a:pt x="42242" y="20219"/>
                </a:moveTo>
                <a:lnTo>
                  <a:pt x="42143" y="20238"/>
                </a:lnTo>
                <a:lnTo>
                  <a:pt x="42064" y="20278"/>
                </a:lnTo>
                <a:lnTo>
                  <a:pt x="42004" y="20338"/>
                </a:lnTo>
                <a:lnTo>
                  <a:pt x="41965" y="20397"/>
                </a:lnTo>
                <a:lnTo>
                  <a:pt x="41925" y="20476"/>
                </a:lnTo>
                <a:lnTo>
                  <a:pt x="41905" y="20556"/>
                </a:lnTo>
                <a:lnTo>
                  <a:pt x="41905" y="20635"/>
                </a:lnTo>
                <a:lnTo>
                  <a:pt x="41925" y="20715"/>
                </a:lnTo>
                <a:lnTo>
                  <a:pt x="41945" y="20794"/>
                </a:lnTo>
                <a:lnTo>
                  <a:pt x="41984" y="20873"/>
                </a:lnTo>
                <a:lnTo>
                  <a:pt x="42024" y="20933"/>
                </a:lnTo>
                <a:lnTo>
                  <a:pt x="42084" y="20992"/>
                </a:lnTo>
                <a:lnTo>
                  <a:pt x="42163" y="21032"/>
                </a:lnTo>
                <a:lnTo>
                  <a:pt x="42242" y="21052"/>
                </a:lnTo>
                <a:lnTo>
                  <a:pt x="42322" y="21052"/>
                </a:lnTo>
                <a:lnTo>
                  <a:pt x="42421" y="21032"/>
                </a:lnTo>
                <a:lnTo>
                  <a:pt x="42500" y="21012"/>
                </a:lnTo>
                <a:lnTo>
                  <a:pt x="42560" y="20973"/>
                </a:lnTo>
                <a:lnTo>
                  <a:pt x="42619" y="20913"/>
                </a:lnTo>
                <a:lnTo>
                  <a:pt x="42659" y="20853"/>
                </a:lnTo>
                <a:lnTo>
                  <a:pt x="42699" y="20794"/>
                </a:lnTo>
                <a:lnTo>
                  <a:pt x="42719" y="20715"/>
                </a:lnTo>
                <a:lnTo>
                  <a:pt x="42719" y="20635"/>
                </a:lnTo>
                <a:lnTo>
                  <a:pt x="42719" y="20556"/>
                </a:lnTo>
                <a:lnTo>
                  <a:pt x="42699" y="20476"/>
                </a:lnTo>
                <a:lnTo>
                  <a:pt x="42659" y="20397"/>
                </a:lnTo>
                <a:lnTo>
                  <a:pt x="42600" y="20338"/>
                </a:lnTo>
                <a:lnTo>
                  <a:pt x="42560" y="20298"/>
                </a:lnTo>
                <a:lnTo>
                  <a:pt x="42481" y="20258"/>
                </a:lnTo>
                <a:lnTo>
                  <a:pt x="42401" y="20238"/>
                </a:lnTo>
                <a:lnTo>
                  <a:pt x="42242" y="20219"/>
                </a:lnTo>
                <a:close/>
                <a:moveTo>
                  <a:pt x="33909" y="20973"/>
                </a:moveTo>
                <a:lnTo>
                  <a:pt x="33830" y="20992"/>
                </a:lnTo>
                <a:lnTo>
                  <a:pt x="33770" y="21032"/>
                </a:lnTo>
                <a:lnTo>
                  <a:pt x="33711" y="21111"/>
                </a:lnTo>
                <a:lnTo>
                  <a:pt x="33691" y="21191"/>
                </a:lnTo>
                <a:lnTo>
                  <a:pt x="33691" y="21270"/>
                </a:lnTo>
                <a:lnTo>
                  <a:pt x="33750" y="21349"/>
                </a:lnTo>
                <a:lnTo>
                  <a:pt x="33830" y="21409"/>
                </a:lnTo>
                <a:lnTo>
                  <a:pt x="33909" y="21409"/>
                </a:lnTo>
                <a:lnTo>
                  <a:pt x="33989" y="21389"/>
                </a:lnTo>
                <a:lnTo>
                  <a:pt x="34068" y="21330"/>
                </a:lnTo>
                <a:lnTo>
                  <a:pt x="34108" y="21270"/>
                </a:lnTo>
                <a:lnTo>
                  <a:pt x="34127" y="21191"/>
                </a:lnTo>
                <a:lnTo>
                  <a:pt x="34108" y="21111"/>
                </a:lnTo>
                <a:lnTo>
                  <a:pt x="34048" y="21052"/>
                </a:lnTo>
                <a:lnTo>
                  <a:pt x="33989" y="20992"/>
                </a:lnTo>
                <a:lnTo>
                  <a:pt x="33909" y="20973"/>
                </a:lnTo>
                <a:close/>
                <a:moveTo>
                  <a:pt x="44425" y="20596"/>
                </a:moveTo>
                <a:lnTo>
                  <a:pt x="44246" y="20695"/>
                </a:lnTo>
                <a:lnTo>
                  <a:pt x="44187" y="20734"/>
                </a:lnTo>
                <a:lnTo>
                  <a:pt x="44107" y="20814"/>
                </a:lnTo>
                <a:lnTo>
                  <a:pt x="44068" y="20893"/>
                </a:lnTo>
                <a:lnTo>
                  <a:pt x="44028" y="20973"/>
                </a:lnTo>
                <a:lnTo>
                  <a:pt x="44028" y="21072"/>
                </a:lnTo>
                <a:lnTo>
                  <a:pt x="44028" y="21171"/>
                </a:lnTo>
                <a:lnTo>
                  <a:pt x="44048" y="21270"/>
                </a:lnTo>
                <a:lnTo>
                  <a:pt x="44107" y="21349"/>
                </a:lnTo>
                <a:lnTo>
                  <a:pt x="44167" y="21429"/>
                </a:lnTo>
                <a:lnTo>
                  <a:pt x="44246" y="21488"/>
                </a:lnTo>
                <a:lnTo>
                  <a:pt x="44326" y="21528"/>
                </a:lnTo>
                <a:lnTo>
                  <a:pt x="44405" y="21568"/>
                </a:lnTo>
                <a:lnTo>
                  <a:pt x="44603" y="21568"/>
                </a:lnTo>
                <a:lnTo>
                  <a:pt x="44703" y="21548"/>
                </a:lnTo>
                <a:lnTo>
                  <a:pt x="44782" y="21488"/>
                </a:lnTo>
                <a:lnTo>
                  <a:pt x="44861" y="21429"/>
                </a:lnTo>
                <a:lnTo>
                  <a:pt x="44901" y="21349"/>
                </a:lnTo>
                <a:lnTo>
                  <a:pt x="44961" y="21270"/>
                </a:lnTo>
                <a:lnTo>
                  <a:pt x="44980" y="21191"/>
                </a:lnTo>
                <a:lnTo>
                  <a:pt x="44980" y="21092"/>
                </a:lnTo>
                <a:lnTo>
                  <a:pt x="44980" y="20992"/>
                </a:lnTo>
                <a:lnTo>
                  <a:pt x="44961" y="20893"/>
                </a:lnTo>
                <a:lnTo>
                  <a:pt x="44901" y="20814"/>
                </a:lnTo>
                <a:lnTo>
                  <a:pt x="44861" y="20734"/>
                </a:lnTo>
                <a:lnTo>
                  <a:pt x="44782" y="20675"/>
                </a:lnTo>
                <a:lnTo>
                  <a:pt x="44703" y="20635"/>
                </a:lnTo>
                <a:lnTo>
                  <a:pt x="44623" y="20615"/>
                </a:lnTo>
                <a:lnTo>
                  <a:pt x="44425" y="20596"/>
                </a:lnTo>
                <a:close/>
                <a:moveTo>
                  <a:pt x="46607" y="20615"/>
                </a:moveTo>
                <a:lnTo>
                  <a:pt x="46508" y="20635"/>
                </a:lnTo>
                <a:lnTo>
                  <a:pt x="46409" y="20655"/>
                </a:lnTo>
                <a:lnTo>
                  <a:pt x="46330" y="20715"/>
                </a:lnTo>
                <a:lnTo>
                  <a:pt x="46250" y="20774"/>
                </a:lnTo>
                <a:lnTo>
                  <a:pt x="46191" y="20853"/>
                </a:lnTo>
                <a:lnTo>
                  <a:pt x="46131" y="20953"/>
                </a:lnTo>
                <a:lnTo>
                  <a:pt x="46111" y="21052"/>
                </a:lnTo>
                <a:lnTo>
                  <a:pt x="46092" y="21151"/>
                </a:lnTo>
                <a:lnTo>
                  <a:pt x="46111" y="21270"/>
                </a:lnTo>
                <a:lnTo>
                  <a:pt x="46131" y="21369"/>
                </a:lnTo>
                <a:lnTo>
                  <a:pt x="46191" y="21449"/>
                </a:lnTo>
                <a:lnTo>
                  <a:pt x="46250" y="21548"/>
                </a:lnTo>
                <a:lnTo>
                  <a:pt x="46330" y="21607"/>
                </a:lnTo>
                <a:lnTo>
                  <a:pt x="46429" y="21647"/>
                </a:lnTo>
                <a:lnTo>
                  <a:pt x="46528" y="21667"/>
                </a:lnTo>
                <a:lnTo>
                  <a:pt x="46746" y="21667"/>
                </a:lnTo>
                <a:lnTo>
                  <a:pt x="46846" y="21627"/>
                </a:lnTo>
                <a:lnTo>
                  <a:pt x="46925" y="21588"/>
                </a:lnTo>
                <a:lnTo>
                  <a:pt x="47004" y="21528"/>
                </a:lnTo>
                <a:lnTo>
                  <a:pt x="47064" y="21449"/>
                </a:lnTo>
                <a:lnTo>
                  <a:pt x="47123" y="21349"/>
                </a:lnTo>
                <a:lnTo>
                  <a:pt x="47143" y="21250"/>
                </a:lnTo>
                <a:lnTo>
                  <a:pt x="47163" y="21151"/>
                </a:lnTo>
                <a:lnTo>
                  <a:pt x="47143" y="21032"/>
                </a:lnTo>
                <a:lnTo>
                  <a:pt x="47103" y="20933"/>
                </a:lnTo>
                <a:lnTo>
                  <a:pt x="47064" y="20853"/>
                </a:lnTo>
                <a:lnTo>
                  <a:pt x="47004" y="20774"/>
                </a:lnTo>
                <a:lnTo>
                  <a:pt x="46925" y="20695"/>
                </a:lnTo>
                <a:lnTo>
                  <a:pt x="46826" y="20655"/>
                </a:lnTo>
                <a:lnTo>
                  <a:pt x="46726" y="20615"/>
                </a:lnTo>
                <a:close/>
                <a:moveTo>
                  <a:pt x="36131" y="21330"/>
                </a:moveTo>
                <a:lnTo>
                  <a:pt x="36072" y="21349"/>
                </a:lnTo>
                <a:lnTo>
                  <a:pt x="36032" y="21369"/>
                </a:lnTo>
                <a:lnTo>
                  <a:pt x="35973" y="21409"/>
                </a:lnTo>
                <a:lnTo>
                  <a:pt x="35933" y="21469"/>
                </a:lnTo>
                <a:lnTo>
                  <a:pt x="35913" y="21508"/>
                </a:lnTo>
                <a:lnTo>
                  <a:pt x="35893" y="21568"/>
                </a:lnTo>
                <a:lnTo>
                  <a:pt x="35893" y="21627"/>
                </a:lnTo>
                <a:lnTo>
                  <a:pt x="35913" y="21726"/>
                </a:lnTo>
                <a:lnTo>
                  <a:pt x="35973" y="21806"/>
                </a:lnTo>
                <a:lnTo>
                  <a:pt x="36072" y="21865"/>
                </a:lnTo>
                <a:lnTo>
                  <a:pt x="36171" y="21885"/>
                </a:lnTo>
                <a:lnTo>
                  <a:pt x="36211" y="21885"/>
                </a:lnTo>
                <a:lnTo>
                  <a:pt x="36270" y="21865"/>
                </a:lnTo>
                <a:lnTo>
                  <a:pt x="36330" y="21846"/>
                </a:lnTo>
                <a:lnTo>
                  <a:pt x="36369" y="21806"/>
                </a:lnTo>
                <a:lnTo>
                  <a:pt x="36409" y="21766"/>
                </a:lnTo>
                <a:lnTo>
                  <a:pt x="36429" y="21707"/>
                </a:lnTo>
                <a:lnTo>
                  <a:pt x="36449" y="21647"/>
                </a:lnTo>
                <a:lnTo>
                  <a:pt x="36449" y="21607"/>
                </a:lnTo>
                <a:lnTo>
                  <a:pt x="36429" y="21508"/>
                </a:lnTo>
                <a:lnTo>
                  <a:pt x="36369" y="21409"/>
                </a:lnTo>
                <a:lnTo>
                  <a:pt x="36290" y="21349"/>
                </a:lnTo>
                <a:lnTo>
                  <a:pt x="36191" y="21330"/>
                </a:lnTo>
                <a:close/>
                <a:moveTo>
                  <a:pt x="48750" y="21012"/>
                </a:moveTo>
                <a:lnTo>
                  <a:pt x="48651" y="21032"/>
                </a:lnTo>
                <a:lnTo>
                  <a:pt x="48572" y="21052"/>
                </a:lnTo>
                <a:lnTo>
                  <a:pt x="48492" y="21072"/>
                </a:lnTo>
                <a:lnTo>
                  <a:pt x="48413" y="21131"/>
                </a:lnTo>
                <a:lnTo>
                  <a:pt x="48353" y="21171"/>
                </a:lnTo>
                <a:lnTo>
                  <a:pt x="48294" y="21250"/>
                </a:lnTo>
                <a:lnTo>
                  <a:pt x="48234" y="21330"/>
                </a:lnTo>
                <a:lnTo>
                  <a:pt x="48215" y="21429"/>
                </a:lnTo>
                <a:lnTo>
                  <a:pt x="48195" y="21528"/>
                </a:lnTo>
                <a:lnTo>
                  <a:pt x="48195" y="21627"/>
                </a:lnTo>
                <a:lnTo>
                  <a:pt x="48195" y="21726"/>
                </a:lnTo>
                <a:lnTo>
                  <a:pt x="48215" y="21806"/>
                </a:lnTo>
                <a:lnTo>
                  <a:pt x="48254" y="21885"/>
                </a:lnTo>
                <a:lnTo>
                  <a:pt x="48314" y="21965"/>
                </a:lnTo>
                <a:lnTo>
                  <a:pt x="48433" y="22084"/>
                </a:lnTo>
                <a:lnTo>
                  <a:pt x="48492" y="22123"/>
                </a:lnTo>
                <a:lnTo>
                  <a:pt x="48572" y="22163"/>
                </a:lnTo>
                <a:lnTo>
                  <a:pt x="48671" y="22203"/>
                </a:lnTo>
                <a:lnTo>
                  <a:pt x="48830" y="22203"/>
                </a:lnTo>
                <a:lnTo>
                  <a:pt x="48929" y="22183"/>
                </a:lnTo>
                <a:lnTo>
                  <a:pt x="49008" y="22163"/>
                </a:lnTo>
                <a:lnTo>
                  <a:pt x="49107" y="22103"/>
                </a:lnTo>
                <a:lnTo>
                  <a:pt x="49187" y="22044"/>
                </a:lnTo>
                <a:lnTo>
                  <a:pt x="49266" y="21965"/>
                </a:lnTo>
                <a:lnTo>
                  <a:pt x="49306" y="21885"/>
                </a:lnTo>
                <a:lnTo>
                  <a:pt x="49345" y="21786"/>
                </a:lnTo>
                <a:lnTo>
                  <a:pt x="49365" y="21707"/>
                </a:lnTo>
                <a:lnTo>
                  <a:pt x="49365" y="21607"/>
                </a:lnTo>
                <a:lnTo>
                  <a:pt x="49345" y="21389"/>
                </a:lnTo>
                <a:lnTo>
                  <a:pt x="49286" y="21310"/>
                </a:lnTo>
                <a:lnTo>
                  <a:pt x="49226" y="21230"/>
                </a:lnTo>
                <a:lnTo>
                  <a:pt x="49167" y="21171"/>
                </a:lnTo>
                <a:lnTo>
                  <a:pt x="49088" y="21111"/>
                </a:lnTo>
                <a:lnTo>
                  <a:pt x="49008" y="21072"/>
                </a:lnTo>
                <a:lnTo>
                  <a:pt x="48929" y="21052"/>
                </a:lnTo>
                <a:lnTo>
                  <a:pt x="48830" y="21032"/>
                </a:lnTo>
                <a:lnTo>
                  <a:pt x="48750" y="21012"/>
                </a:lnTo>
                <a:close/>
                <a:moveTo>
                  <a:pt x="27580" y="22143"/>
                </a:moveTo>
                <a:lnTo>
                  <a:pt x="27560" y="22163"/>
                </a:lnTo>
                <a:lnTo>
                  <a:pt x="27540" y="22222"/>
                </a:lnTo>
                <a:lnTo>
                  <a:pt x="27560" y="22282"/>
                </a:lnTo>
                <a:lnTo>
                  <a:pt x="27580" y="22302"/>
                </a:lnTo>
                <a:lnTo>
                  <a:pt x="27659" y="22302"/>
                </a:lnTo>
                <a:lnTo>
                  <a:pt x="27679" y="22282"/>
                </a:lnTo>
                <a:lnTo>
                  <a:pt x="27699" y="22222"/>
                </a:lnTo>
                <a:lnTo>
                  <a:pt x="27679" y="22163"/>
                </a:lnTo>
                <a:lnTo>
                  <a:pt x="27659" y="22143"/>
                </a:lnTo>
                <a:close/>
                <a:moveTo>
                  <a:pt x="38294" y="21707"/>
                </a:moveTo>
                <a:lnTo>
                  <a:pt x="38235" y="21726"/>
                </a:lnTo>
                <a:lnTo>
                  <a:pt x="38175" y="21766"/>
                </a:lnTo>
                <a:lnTo>
                  <a:pt x="38115" y="21806"/>
                </a:lnTo>
                <a:lnTo>
                  <a:pt x="38096" y="21846"/>
                </a:lnTo>
                <a:lnTo>
                  <a:pt x="38056" y="21905"/>
                </a:lnTo>
                <a:lnTo>
                  <a:pt x="38036" y="22044"/>
                </a:lnTo>
                <a:lnTo>
                  <a:pt x="38056" y="22183"/>
                </a:lnTo>
                <a:lnTo>
                  <a:pt x="38096" y="22242"/>
                </a:lnTo>
                <a:lnTo>
                  <a:pt x="38135" y="22302"/>
                </a:lnTo>
                <a:lnTo>
                  <a:pt x="38175" y="22342"/>
                </a:lnTo>
                <a:lnTo>
                  <a:pt x="38235" y="22381"/>
                </a:lnTo>
                <a:lnTo>
                  <a:pt x="38314" y="22401"/>
                </a:lnTo>
                <a:lnTo>
                  <a:pt x="38393" y="22401"/>
                </a:lnTo>
                <a:lnTo>
                  <a:pt x="38473" y="22381"/>
                </a:lnTo>
                <a:lnTo>
                  <a:pt x="38532" y="22361"/>
                </a:lnTo>
                <a:lnTo>
                  <a:pt x="38592" y="22322"/>
                </a:lnTo>
                <a:lnTo>
                  <a:pt x="38631" y="22282"/>
                </a:lnTo>
                <a:lnTo>
                  <a:pt x="38671" y="22222"/>
                </a:lnTo>
                <a:lnTo>
                  <a:pt x="38691" y="22163"/>
                </a:lnTo>
                <a:lnTo>
                  <a:pt x="38711" y="22044"/>
                </a:lnTo>
                <a:lnTo>
                  <a:pt x="38691" y="21905"/>
                </a:lnTo>
                <a:lnTo>
                  <a:pt x="38651" y="21846"/>
                </a:lnTo>
                <a:lnTo>
                  <a:pt x="38631" y="21806"/>
                </a:lnTo>
                <a:lnTo>
                  <a:pt x="38572" y="21766"/>
                </a:lnTo>
                <a:lnTo>
                  <a:pt x="38512" y="21726"/>
                </a:lnTo>
                <a:lnTo>
                  <a:pt x="38453" y="21707"/>
                </a:lnTo>
                <a:close/>
                <a:moveTo>
                  <a:pt x="40496" y="21707"/>
                </a:moveTo>
                <a:lnTo>
                  <a:pt x="40338" y="21766"/>
                </a:lnTo>
                <a:lnTo>
                  <a:pt x="40199" y="21826"/>
                </a:lnTo>
                <a:lnTo>
                  <a:pt x="40159" y="21885"/>
                </a:lnTo>
                <a:lnTo>
                  <a:pt x="40119" y="21945"/>
                </a:lnTo>
                <a:lnTo>
                  <a:pt x="40100" y="22024"/>
                </a:lnTo>
                <a:lnTo>
                  <a:pt x="40080" y="22103"/>
                </a:lnTo>
                <a:lnTo>
                  <a:pt x="40080" y="22203"/>
                </a:lnTo>
                <a:lnTo>
                  <a:pt x="40100" y="22282"/>
                </a:lnTo>
                <a:lnTo>
                  <a:pt x="40139" y="22342"/>
                </a:lnTo>
                <a:lnTo>
                  <a:pt x="40199" y="22401"/>
                </a:lnTo>
                <a:lnTo>
                  <a:pt x="40258" y="22461"/>
                </a:lnTo>
                <a:lnTo>
                  <a:pt x="40338" y="22500"/>
                </a:lnTo>
                <a:lnTo>
                  <a:pt x="40417" y="22520"/>
                </a:lnTo>
                <a:lnTo>
                  <a:pt x="40576" y="22520"/>
                </a:lnTo>
                <a:lnTo>
                  <a:pt x="40655" y="22480"/>
                </a:lnTo>
                <a:lnTo>
                  <a:pt x="40715" y="22441"/>
                </a:lnTo>
                <a:lnTo>
                  <a:pt x="40774" y="22401"/>
                </a:lnTo>
                <a:lnTo>
                  <a:pt x="40834" y="22342"/>
                </a:lnTo>
                <a:lnTo>
                  <a:pt x="40854" y="22282"/>
                </a:lnTo>
                <a:lnTo>
                  <a:pt x="40893" y="22203"/>
                </a:lnTo>
                <a:lnTo>
                  <a:pt x="40893" y="22123"/>
                </a:lnTo>
                <a:lnTo>
                  <a:pt x="40893" y="22024"/>
                </a:lnTo>
                <a:lnTo>
                  <a:pt x="40854" y="21965"/>
                </a:lnTo>
                <a:lnTo>
                  <a:pt x="40814" y="21905"/>
                </a:lnTo>
                <a:lnTo>
                  <a:pt x="40774" y="21846"/>
                </a:lnTo>
                <a:lnTo>
                  <a:pt x="40655" y="21766"/>
                </a:lnTo>
                <a:lnTo>
                  <a:pt x="40496" y="21707"/>
                </a:lnTo>
                <a:close/>
                <a:moveTo>
                  <a:pt x="29981" y="22421"/>
                </a:moveTo>
                <a:lnTo>
                  <a:pt x="29941" y="22441"/>
                </a:lnTo>
                <a:lnTo>
                  <a:pt x="29881" y="22461"/>
                </a:lnTo>
                <a:lnTo>
                  <a:pt x="29862" y="22500"/>
                </a:lnTo>
                <a:lnTo>
                  <a:pt x="29842" y="22580"/>
                </a:lnTo>
                <a:lnTo>
                  <a:pt x="29862" y="22639"/>
                </a:lnTo>
                <a:lnTo>
                  <a:pt x="29881" y="22679"/>
                </a:lnTo>
                <a:lnTo>
                  <a:pt x="29921" y="22699"/>
                </a:lnTo>
                <a:lnTo>
                  <a:pt x="30001" y="22718"/>
                </a:lnTo>
                <a:lnTo>
                  <a:pt x="30060" y="22699"/>
                </a:lnTo>
                <a:lnTo>
                  <a:pt x="30100" y="22679"/>
                </a:lnTo>
                <a:lnTo>
                  <a:pt x="30120" y="22619"/>
                </a:lnTo>
                <a:lnTo>
                  <a:pt x="30139" y="22580"/>
                </a:lnTo>
                <a:lnTo>
                  <a:pt x="30100" y="22461"/>
                </a:lnTo>
                <a:lnTo>
                  <a:pt x="29981" y="22421"/>
                </a:lnTo>
                <a:close/>
                <a:moveTo>
                  <a:pt x="32183" y="22480"/>
                </a:moveTo>
                <a:lnTo>
                  <a:pt x="32104" y="22500"/>
                </a:lnTo>
                <a:lnTo>
                  <a:pt x="32024" y="22520"/>
                </a:lnTo>
                <a:lnTo>
                  <a:pt x="31965" y="22580"/>
                </a:lnTo>
                <a:lnTo>
                  <a:pt x="31965" y="22659"/>
                </a:lnTo>
                <a:lnTo>
                  <a:pt x="31965" y="22738"/>
                </a:lnTo>
                <a:lnTo>
                  <a:pt x="32004" y="22798"/>
                </a:lnTo>
                <a:lnTo>
                  <a:pt x="32064" y="22838"/>
                </a:lnTo>
                <a:lnTo>
                  <a:pt x="32143" y="22877"/>
                </a:lnTo>
                <a:lnTo>
                  <a:pt x="32223" y="22857"/>
                </a:lnTo>
                <a:lnTo>
                  <a:pt x="32282" y="22818"/>
                </a:lnTo>
                <a:lnTo>
                  <a:pt x="32342" y="22758"/>
                </a:lnTo>
                <a:lnTo>
                  <a:pt x="32362" y="22659"/>
                </a:lnTo>
                <a:lnTo>
                  <a:pt x="32342" y="22580"/>
                </a:lnTo>
                <a:lnTo>
                  <a:pt x="32302" y="22540"/>
                </a:lnTo>
                <a:lnTo>
                  <a:pt x="32243" y="22500"/>
                </a:lnTo>
                <a:lnTo>
                  <a:pt x="32183" y="22480"/>
                </a:lnTo>
                <a:close/>
                <a:moveTo>
                  <a:pt x="42560" y="22123"/>
                </a:moveTo>
                <a:lnTo>
                  <a:pt x="42461" y="22163"/>
                </a:lnTo>
                <a:lnTo>
                  <a:pt x="42381" y="22203"/>
                </a:lnTo>
                <a:lnTo>
                  <a:pt x="42322" y="22262"/>
                </a:lnTo>
                <a:lnTo>
                  <a:pt x="42262" y="22322"/>
                </a:lnTo>
                <a:lnTo>
                  <a:pt x="42223" y="22401"/>
                </a:lnTo>
                <a:lnTo>
                  <a:pt x="42183" y="22480"/>
                </a:lnTo>
                <a:lnTo>
                  <a:pt x="42163" y="22560"/>
                </a:lnTo>
                <a:lnTo>
                  <a:pt x="42163" y="22639"/>
                </a:lnTo>
                <a:lnTo>
                  <a:pt x="42203" y="22738"/>
                </a:lnTo>
                <a:lnTo>
                  <a:pt x="42262" y="22818"/>
                </a:lnTo>
                <a:lnTo>
                  <a:pt x="42322" y="22897"/>
                </a:lnTo>
                <a:lnTo>
                  <a:pt x="42401" y="22957"/>
                </a:lnTo>
                <a:lnTo>
                  <a:pt x="42481" y="22996"/>
                </a:lnTo>
                <a:lnTo>
                  <a:pt x="42560" y="23016"/>
                </a:lnTo>
                <a:lnTo>
                  <a:pt x="42659" y="23036"/>
                </a:lnTo>
                <a:lnTo>
                  <a:pt x="42738" y="23016"/>
                </a:lnTo>
                <a:lnTo>
                  <a:pt x="42818" y="22996"/>
                </a:lnTo>
                <a:lnTo>
                  <a:pt x="42897" y="22957"/>
                </a:lnTo>
                <a:lnTo>
                  <a:pt x="42957" y="22897"/>
                </a:lnTo>
                <a:lnTo>
                  <a:pt x="43016" y="22838"/>
                </a:lnTo>
                <a:lnTo>
                  <a:pt x="43056" y="22758"/>
                </a:lnTo>
                <a:lnTo>
                  <a:pt x="43096" y="22679"/>
                </a:lnTo>
                <a:lnTo>
                  <a:pt x="43115" y="22599"/>
                </a:lnTo>
                <a:lnTo>
                  <a:pt x="43115" y="22520"/>
                </a:lnTo>
                <a:lnTo>
                  <a:pt x="43076" y="22421"/>
                </a:lnTo>
                <a:lnTo>
                  <a:pt x="43036" y="22322"/>
                </a:lnTo>
                <a:lnTo>
                  <a:pt x="42977" y="22242"/>
                </a:lnTo>
                <a:lnTo>
                  <a:pt x="42897" y="22183"/>
                </a:lnTo>
                <a:lnTo>
                  <a:pt x="42818" y="22143"/>
                </a:lnTo>
                <a:lnTo>
                  <a:pt x="42719" y="22123"/>
                </a:lnTo>
                <a:close/>
                <a:moveTo>
                  <a:pt x="34326" y="22818"/>
                </a:moveTo>
                <a:lnTo>
                  <a:pt x="34246" y="22857"/>
                </a:lnTo>
                <a:lnTo>
                  <a:pt x="34167" y="22917"/>
                </a:lnTo>
                <a:lnTo>
                  <a:pt x="34108" y="22996"/>
                </a:lnTo>
                <a:lnTo>
                  <a:pt x="34088" y="23095"/>
                </a:lnTo>
                <a:lnTo>
                  <a:pt x="34108" y="23195"/>
                </a:lnTo>
                <a:lnTo>
                  <a:pt x="34147" y="23274"/>
                </a:lnTo>
                <a:lnTo>
                  <a:pt x="34187" y="23314"/>
                </a:lnTo>
                <a:lnTo>
                  <a:pt x="34246" y="23334"/>
                </a:lnTo>
                <a:lnTo>
                  <a:pt x="34346" y="23353"/>
                </a:lnTo>
                <a:lnTo>
                  <a:pt x="34445" y="23334"/>
                </a:lnTo>
                <a:lnTo>
                  <a:pt x="34544" y="23274"/>
                </a:lnTo>
                <a:lnTo>
                  <a:pt x="34604" y="23195"/>
                </a:lnTo>
                <a:lnTo>
                  <a:pt x="34623" y="23135"/>
                </a:lnTo>
                <a:lnTo>
                  <a:pt x="34623" y="23076"/>
                </a:lnTo>
                <a:lnTo>
                  <a:pt x="34604" y="22976"/>
                </a:lnTo>
                <a:lnTo>
                  <a:pt x="34524" y="22897"/>
                </a:lnTo>
                <a:lnTo>
                  <a:pt x="34445" y="22838"/>
                </a:lnTo>
                <a:lnTo>
                  <a:pt x="34326" y="22818"/>
                </a:lnTo>
                <a:close/>
                <a:moveTo>
                  <a:pt x="44643" y="22520"/>
                </a:moveTo>
                <a:lnTo>
                  <a:pt x="44544" y="22560"/>
                </a:lnTo>
                <a:lnTo>
                  <a:pt x="44465" y="22599"/>
                </a:lnTo>
                <a:lnTo>
                  <a:pt x="44405" y="22679"/>
                </a:lnTo>
                <a:lnTo>
                  <a:pt x="44346" y="22758"/>
                </a:lnTo>
                <a:lnTo>
                  <a:pt x="44306" y="22838"/>
                </a:lnTo>
                <a:lnTo>
                  <a:pt x="44266" y="22937"/>
                </a:lnTo>
                <a:lnTo>
                  <a:pt x="44266" y="23036"/>
                </a:lnTo>
                <a:lnTo>
                  <a:pt x="44266" y="23135"/>
                </a:lnTo>
                <a:lnTo>
                  <a:pt x="44286" y="23234"/>
                </a:lnTo>
                <a:lnTo>
                  <a:pt x="44326" y="23334"/>
                </a:lnTo>
                <a:lnTo>
                  <a:pt x="44385" y="23413"/>
                </a:lnTo>
                <a:lnTo>
                  <a:pt x="44465" y="23492"/>
                </a:lnTo>
                <a:lnTo>
                  <a:pt x="44564" y="23532"/>
                </a:lnTo>
                <a:lnTo>
                  <a:pt x="44663" y="23572"/>
                </a:lnTo>
                <a:lnTo>
                  <a:pt x="44901" y="23572"/>
                </a:lnTo>
                <a:lnTo>
                  <a:pt x="45000" y="23532"/>
                </a:lnTo>
                <a:lnTo>
                  <a:pt x="45080" y="23472"/>
                </a:lnTo>
                <a:lnTo>
                  <a:pt x="45159" y="23393"/>
                </a:lnTo>
                <a:lnTo>
                  <a:pt x="45199" y="23314"/>
                </a:lnTo>
                <a:lnTo>
                  <a:pt x="45238" y="23215"/>
                </a:lnTo>
                <a:lnTo>
                  <a:pt x="45278" y="23135"/>
                </a:lnTo>
                <a:lnTo>
                  <a:pt x="45278" y="23036"/>
                </a:lnTo>
                <a:lnTo>
                  <a:pt x="45278" y="22937"/>
                </a:lnTo>
                <a:lnTo>
                  <a:pt x="45258" y="22838"/>
                </a:lnTo>
                <a:lnTo>
                  <a:pt x="45219" y="22738"/>
                </a:lnTo>
                <a:lnTo>
                  <a:pt x="45159" y="22679"/>
                </a:lnTo>
                <a:lnTo>
                  <a:pt x="45080" y="22599"/>
                </a:lnTo>
                <a:lnTo>
                  <a:pt x="44980" y="22560"/>
                </a:lnTo>
                <a:lnTo>
                  <a:pt x="44861" y="22540"/>
                </a:lnTo>
                <a:lnTo>
                  <a:pt x="44742" y="22520"/>
                </a:lnTo>
                <a:close/>
                <a:moveTo>
                  <a:pt x="46806" y="22520"/>
                </a:moveTo>
                <a:lnTo>
                  <a:pt x="46726" y="22540"/>
                </a:lnTo>
                <a:lnTo>
                  <a:pt x="46568" y="22599"/>
                </a:lnTo>
                <a:lnTo>
                  <a:pt x="46488" y="22639"/>
                </a:lnTo>
                <a:lnTo>
                  <a:pt x="46429" y="22699"/>
                </a:lnTo>
                <a:lnTo>
                  <a:pt x="46369" y="22778"/>
                </a:lnTo>
                <a:lnTo>
                  <a:pt x="46330" y="22838"/>
                </a:lnTo>
                <a:lnTo>
                  <a:pt x="46290" y="22937"/>
                </a:lnTo>
                <a:lnTo>
                  <a:pt x="46290" y="23016"/>
                </a:lnTo>
                <a:lnTo>
                  <a:pt x="46270" y="23115"/>
                </a:lnTo>
                <a:lnTo>
                  <a:pt x="46290" y="23195"/>
                </a:lnTo>
                <a:lnTo>
                  <a:pt x="46310" y="23294"/>
                </a:lnTo>
                <a:lnTo>
                  <a:pt x="46350" y="23353"/>
                </a:lnTo>
                <a:lnTo>
                  <a:pt x="46469" y="23492"/>
                </a:lnTo>
                <a:lnTo>
                  <a:pt x="46607" y="23591"/>
                </a:lnTo>
                <a:lnTo>
                  <a:pt x="46766" y="23651"/>
                </a:lnTo>
                <a:lnTo>
                  <a:pt x="46846" y="23671"/>
                </a:lnTo>
                <a:lnTo>
                  <a:pt x="46925" y="23671"/>
                </a:lnTo>
                <a:lnTo>
                  <a:pt x="47004" y="23651"/>
                </a:lnTo>
                <a:lnTo>
                  <a:pt x="47084" y="23611"/>
                </a:lnTo>
                <a:lnTo>
                  <a:pt x="47163" y="23572"/>
                </a:lnTo>
                <a:lnTo>
                  <a:pt x="47242" y="23512"/>
                </a:lnTo>
                <a:lnTo>
                  <a:pt x="47302" y="23433"/>
                </a:lnTo>
                <a:lnTo>
                  <a:pt x="47361" y="23334"/>
                </a:lnTo>
                <a:lnTo>
                  <a:pt x="47401" y="23254"/>
                </a:lnTo>
                <a:lnTo>
                  <a:pt x="47421" y="23155"/>
                </a:lnTo>
                <a:lnTo>
                  <a:pt x="47421" y="23056"/>
                </a:lnTo>
                <a:lnTo>
                  <a:pt x="47401" y="22976"/>
                </a:lnTo>
                <a:lnTo>
                  <a:pt x="47361" y="22877"/>
                </a:lnTo>
                <a:lnTo>
                  <a:pt x="47322" y="22778"/>
                </a:lnTo>
                <a:lnTo>
                  <a:pt x="47262" y="22699"/>
                </a:lnTo>
                <a:lnTo>
                  <a:pt x="47203" y="22639"/>
                </a:lnTo>
                <a:lnTo>
                  <a:pt x="47123" y="22580"/>
                </a:lnTo>
                <a:lnTo>
                  <a:pt x="47044" y="22560"/>
                </a:lnTo>
                <a:lnTo>
                  <a:pt x="46965" y="22540"/>
                </a:lnTo>
                <a:lnTo>
                  <a:pt x="46885" y="22520"/>
                </a:lnTo>
                <a:close/>
                <a:moveTo>
                  <a:pt x="25953" y="23591"/>
                </a:moveTo>
                <a:lnTo>
                  <a:pt x="25933" y="23611"/>
                </a:lnTo>
                <a:lnTo>
                  <a:pt x="25913" y="23631"/>
                </a:lnTo>
                <a:lnTo>
                  <a:pt x="25913" y="23671"/>
                </a:lnTo>
                <a:lnTo>
                  <a:pt x="25933" y="23711"/>
                </a:lnTo>
                <a:lnTo>
                  <a:pt x="25993" y="23730"/>
                </a:lnTo>
                <a:lnTo>
                  <a:pt x="26052" y="23711"/>
                </a:lnTo>
                <a:lnTo>
                  <a:pt x="26072" y="23691"/>
                </a:lnTo>
                <a:lnTo>
                  <a:pt x="26072" y="23651"/>
                </a:lnTo>
                <a:lnTo>
                  <a:pt x="26032" y="23611"/>
                </a:lnTo>
                <a:lnTo>
                  <a:pt x="25993" y="23591"/>
                </a:lnTo>
                <a:close/>
                <a:moveTo>
                  <a:pt x="36449" y="23234"/>
                </a:moveTo>
                <a:lnTo>
                  <a:pt x="36369" y="23254"/>
                </a:lnTo>
                <a:lnTo>
                  <a:pt x="36310" y="23274"/>
                </a:lnTo>
                <a:lnTo>
                  <a:pt x="36250" y="23314"/>
                </a:lnTo>
                <a:lnTo>
                  <a:pt x="36211" y="23353"/>
                </a:lnTo>
                <a:lnTo>
                  <a:pt x="36191" y="23413"/>
                </a:lnTo>
                <a:lnTo>
                  <a:pt x="36171" y="23472"/>
                </a:lnTo>
                <a:lnTo>
                  <a:pt x="36171" y="23532"/>
                </a:lnTo>
                <a:lnTo>
                  <a:pt x="36191" y="23651"/>
                </a:lnTo>
                <a:lnTo>
                  <a:pt x="36270" y="23770"/>
                </a:lnTo>
                <a:lnTo>
                  <a:pt x="36310" y="23810"/>
                </a:lnTo>
                <a:lnTo>
                  <a:pt x="36350" y="23849"/>
                </a:lnTo>
                <a:lnTo>
                  <a:pt x="36409" y="23869"/>
                </a:lnTo>
                <a:lnTo>
                  <a:pt x="36489" y="23889"/>
                </a:lnTo>
                <a:lnTo>
                  <a:pt x="36548" y="23869"/>
                </a:lnTo>
                <a:lnTo>
                  <a:pt x="36627" y="23849"/>
                </a:lnTo>
                <a:lnTo>
                  <a:pt x="36687" y="23810"/>
                </a:lnTo>
                <a:lnTo>
                  <a:pt x="36746" y="23770"/>
                </a:lnTo>
                <a:lnTo>
                  <a:pt x="36786" y="23711"/>
                </a:lnTo>
                <a:lnTo>
                  <a:pt x="36806" y="23671"/>
                </a:lnTo>
                <a:lnTo>
                  <a:pt x="36826" y="23552"/>
                </a:lnTo>
                <a:lnTo>
                  <a:pt x="36786" y="23433"/>
                </a:lnTo>
                <a:lnTo>
                  <a:pt x="36727" y="23334"/>
                </a:lnTo>
                <a:lnTo>
                  <a:pt x="36627" y="23254"/>
                </a:lnTo>
                <a:lnTo>
                  <a:pt x="36568" y="23234"/>
                </a:lnTo>
                <a:close/>
                <a:moveTo>
                  <a:pt x="28215" y="23929"/>
                </a:moveTo>
                <a:lnTo>
                  <a:pt x="28175" y="23949"/>
                </a:lnTo>
                <a:lnTo>
                  <a:pt x="28116" y="23968"/>
                </a:lnTo>
                <a:lnTo>
                  <a:pt x="28096" y="24008"/>
                </a:lnTo>
                <a:lnTo>
                  <a:pt x="28076" y="24068"/>
                </a:lnTo>
                <a:lnTo>
                  <a:pt x="28116" y="24167"/>
                </a:lnTo>
                <a:lnTo>
                  <a:pt x="28215" y="24207"/>
                </a:lnTo>
                <a:lnTo>
                  <a:pt x="28274" y="24187"/>
                </a:lnTo>
                <a:lnTo>
                  <a:pt x="28314" y="24167"/>
                </a:lnTo>
                <a:lnTo>
                  <a:pt x="28354" y="24127"/>
                </a:lnTo>
                <a:lnTo>
                  <a:pt x="28354" y="24068"/>
                </a:lnTo>
                <a:lnTo>
                  <a:pt x="28354" y="24008"/>
                </a:lnTo>
                <a:lnTo>
                  <a:pt x="28314" y="23968"/>
                </a:lnTo>
                <a:lnTo>
                  <a:pt x="28274" y="23949"/>
                </a:lnTo>
                <a:lnTo>
                  <a:pt x="28215" y="23929"/>
                </a:lnTo>
                <a:close/>
                <a:moveTo>
                  <a:pt x="48929" y="22917"/>
                </a:moveTo>
                <a:lnTo>
                  <a:pt x="48830" y="22937"/>
                </a:lnTo>
                <a:lnTo>
                  <a:pt x="48730" y="22957"/>
                </a:lnTo>
                <a:lnTo>
                  <a:pt x="48631" y="23016"/>
                </a:lnTo>
                <a:lnTo>
                  <a:pt x="48552" y="23076"/>
                </a:lnTo>
                <a:lnTo>
                  <a:pt x="48472" y="23135"/>
                </a:lnTo>
                <a:lnTo>
                  <a:pt x="48413" y="23215"/>
                </a:lnTo>
                <a:lnTo>
                  <a:pt x="48373" y="23294"/>
                </a:lnTo>
                <a:lnTo>
                  <a:pt x="48334" y="23393"/>
                </a:lnTo>
                <a:lnTo>
                  <a:pt x="48334" y="23492"/>
                </a:lnTo>
                <a:lnTo>
                  <a:pt x="48314" y="23591"/>
                </a:lnTo>
                <a:lnTo>
                  <a:pt x="48334" y="23691"/>
                </a:lnTo>
                <a:lnTo>
                  <a:pt x="48353" y="23790"/>
                </a:lnTo>
                <a:lnTo>
                  <a:pt x="48393" y="23869"/>
                </a:lnTo>
                <a:lnTo>
                  <a:pt x="48453" y="23968"/>
                </a:lnTo>
                <a:lnTo>
                  <a:pt x="48512" y="24028"/>
                </a:lnTo>
                <a:lnTo>
                  <a:pt x="48592" y="24107"/>
                </a:lnTo>
                <a:lnTo>
                  <a:pt x="48671" y="24147"/>
                </a:lnTo>
                <a:lnTo>
                  <a:pt x="48770" y="24167"/>
                </a:lnTo>
                <a:lnTo>
                  <a:pt x="48869" y="24187"/>
                </a:lnTo>
                <a:lnTo>
                  <a:pt x="48949" y="24207"/>
                </a:lnTo>
                <a:lnTo>
                  <a:pt x="49048" y="24207"/>
                </a:lnTo>
                <a:lnTo>
                  <a:pt x="49147" y="24187"/>
                </a:lnTo>
                <a:lnTo>
                  <a:pt x="49226" y="24147"/>
                </a:lnTo>
                <a:lnTo>
                  <a:pt x="49306" y="24107"/>
                </a:lnTo>
                <a:lnTo>
                  <a:pt x="49405" y="24028"/>
                </a:lnTo>
                <a:lnTo>
                  <a:pt x="49465" y="23949"/>
                </a:lnTo>
                <a:lnTo>
                  <a:pt x="49524" y="23849"/>
                </a:lnTo>
                <a:lnTo>
                  <a:pt x="49564" y="23750"/>
                </a:lnTo>
                <a:lnTo>
                  <a:pt x="49584" y="23651"/>
                </a:lnTo>
                <a:lnTo>
                  <a:pt x="49584" y="23532"/>
                </a:lnTo>
                <a:lnTo>
                  <a:pt x="49564" y="23433"/>
                </a:lnTo>
                <a:lnTo>
                  <a:pt x="49544" y="23314"/>
                </a:lnTo>
                <a:lnTo>
                  <a:pt x="49425" y="23155"/>
                </a:lnTo>
                <a:lnTo>
                  <a:pt x="49365" y="23095"/>
                </a:lnTo>
                <a:lnTo>
                  <a:pt x="49286" y="23036"/>
                </a:lnTo>
                <a:lnTo>
                  <a:pt x="49207" y="22976"/>
                </a:lnTo>
                <a:lnTo>
                  <a:pt x="49127" y="22937"/>
                </a:lnTo>
                <a:lnTo>
                  <a:pt x="49028" y="22917"/>
                </a:lnTo>
                <a:close/>
                <a:moveTo>
                  <a:pt x="38532" y="23651"/>
                </a:moveTo>
                <a:lnTo>
                  <a:pt x="38473" y="23671"/>
                </a:lnTo>
                <a:lnTo>
                  <a:pt x="38413" y="23711"/>
                </a:lnTo>
                <a:lnTo>
                  <a:pt x="38354" y="23750"/>
                </a:lnTo>
                <a:lnTo>
                  <a:pt x="38294" y="23810"/>
                </a:lnTo>
                <a:lnTo>
                  <a:pt x="38254" y="23889"/>
                </a:lnTo>
                <a:lnTo>
                  <a:pt x="38235" y="23968"/>
                </a:lnTo>
                <a:lnTo>
                  <a:pt x="38235" y="24028"/>
                </a:lnTo>
                <a:lnTo>
                  <a:pt x="38235" y="24107"/>
                </a:lnTo>
                <a:lnTo>
                  <a:pt x="38254" y="24187"/>
                </a:lnTo>
                <a:lnTo>
                  <a:pt x="38294" y="24246"/>
                </a:lnTo>
                <a:lnTo>
                  <a:pt x="38334" y="24306"/>
                </a:lnTo>
                <a:lnTo>
                  <a:pt x="38393" y="24365"/>
                </a:lnTo>
                <a:lnTo>
                  <a:pt x="38473" y="24405"/>
                </a:lnTo>
                <a:lnTo>
                  <a:pt x="38552" y="24425"/>
                </a:lnTo>
                <a:lnTo>
                  <a:pt x="38691" y="24425"/>
                </a:lnTo>
                <a:lnTo>
                  <a:pt x="38770" y="24405"/>
                </a:lnTo>
                <a:lnTo>
                  <a:pt x="38850" y="24365"/>
                </a:lnTo>
                <a:lnTo>
                  <a:pt x="38889" y="24306"/>
                </a:lnTo>
                <a:lnTo>
                  <a:pt x="38949" y="24246"/>
                </a:lnTo>
                <a:lnTo>
                  <a:pt x="38969" y="24187"/>
                </a:lnTo>
                <a:lnTo>
                  <a:pt x="38988" y="24048"/>
                </a:lnTo>
                <a:lnTo>
                  <a:pt x="38969" y="23889"/>
                </a:lnTo>
                <a:lnTo>
                  <a:pt x="38949" y="23810"/>
                </a:lnTo>
                <a:lnTo>
                  <a:pt x="38909" y="23750"/>
                </a:lnTo>
                <a:lnTo>
                  <a:pt x="38850" y="23711"/>
                </a:lnTo>
                <a:lnTo>
                  <a:pt x="38770" y="23671"/>
                </a:lnTo>
                <a:lnTo>
                  <a:pt x="38691" y="23651"/>
                </a:lnTo>
                <a:close/>
                <a:moveTo>
                  <a:pt x="40695" y="23611"/>
                </a:moveTo>
                <a:lnTo>
                  <a:pt x="40615" y="23631"/>
                </a:lnTo>
                <a:lnTo>
                  <a:pt x="40536" y="23651"/>
                </a:lnTo>
                <a:lnTo>
                  <a:pt x="40457" y="23711"/>
                </a:lnTo>
                <a:lnTo>
                  <a:pt x="40397" y="23750"/>
                </a:lnTo>
                <a:lnTo>
                  <a:pt x="40338" y="23810"/>
                </a:lnTo>
                <a:lnTo>
                  <a:pt x="40298" y="23889"/>
                </a:lnTo>
                <a:lnTo>
                  <a:pt x="40258" y="23949"/>
                </a:lnTo>
                <a:lnTo>
                  <a:pt x="40258" y="24048"/>
                </a:lnTo>
                <a:lnTo>
                  <a:pt x="40258" y="24127"/>
                </a:lnTo>
                <a:lnTo>
                  <a:pt x="40278" y="24207"/>
                </a:lnTo>
                <a:lnTo>
                  <a:pt x="40318" y="24306"/>
                </a:lnTo>
                <a:lnTo>
                  <a:pt x="40377" y="24365"/>
                </a:lnTo>
                <a:lnTo>
                  <a:pt x="40457" y="24425"/>
                </a:lnTo>
                <a:lnTo>
                  <a:pt x="40516" y="24464"/>
                </a:lnTo>
                <a:lnTo>
                  <a:pt x="40596" y="24484"/>
                </a:lnTo>
                <a:lnTo>
                  <a:pt x="40774" y="24484"/>
                </a:lnTo>
                <a:lnTo>
                  <a:pt x="40854" y="24464"/>
                </a:lnTo>
                <a:lnTo>
                  <a:pt x="40933" y="24425"/>
                </a:lnTo>
                <a:lnTo>
                  <a:pt x="41012" y="24365"/>
                </a:lnTo>
                <a:lnTo>
                  <a:pt x="41052" y="24306"/>
                </a:lnTo>
                <a:lnTo>
                  <a:pt x="41092" y="24226"/>
                </a:lnTo>
                <a:lnTo>
                  <a:pt x="41131" y="24147"/>
                </a:lnTo>
                <a:lnTo>
                  <a:pt x="41131" y="24048"/>
                </a:lnTo>
                <a:lnTo>
                  <a:pt x="41111" y="23968"/>
                </a:lnTo>
                <a:lnTo>
                  <a:pt x="41092" y="23889"/>
                </a:lnTo>
                <a:lnTo>
                  <a:pt x="41052" y="23810"/>
                </a:lnTo>
                <a:lnTo>
                  <a:pt x="40992" y="23730"/>
                </a:lnTo>
                <a:lnTo>
                  <a:pt x="40913" y="23671"/>
                </a:lnTo>
                <a:lnTo>
                  <a:pt x="40834" y="23631"/>
                </a:lnTo>
                <a:lnTo>
                  <a:pt x="40774" y="23631"/>
                </a:lnTo>
                <a:lnTo>
                  <a:pt x="40695" y="23611"/>
                </a:lnTo>
                <a:close/>
                <a:moveTo>
                  <a:pt x="30298" y="24345"/>
                </a:moveTo>
                <a:lnTo>
                  <a:pt x="30239" y="24385"/>
                </a:lnTo>
                <a:lnTo>
                  <a:pt x="30199" y="24445"/>
                </a:lnTo>
                <a:lnTo>
                  <a:pt x="30159" y="24524"/>
                </a:lnTo>
                <a:lnTo>
                  <a:pt x="30179" y="24603"/>
                </a:lnTo>
                <a:lnTo>
                  <a:pt x="30219" y="24663"/>
                </a:lnTo>
                <a:lnTo>
                  <a:pt x="30278" y="24722"/>
                </a:lnTo>
                <a:lnTo>
                  <a:pt x="30358" y="24722"/>
                </a:lnTo>
                <a:lnTo>
                  <a:pt x="30417" y="24703"/>
                </a:lnTo>
                <a:lnTo>
                  <a:pt x="30477" y="24683"/>
                </a:lnTo>
                <a:lnTo>
                  <a:pt x="30536" y="24603"/>
                </a:lnTo>
                <a:lnTo>
                  <a:pt x="30536" y="24544"/>
                </a:lnTo>
                <a:lnTo>
                  <a:pt x="30536" y="24464"/>
                </a:lnTo>
                <a:lnTo>
                  <a:pt x="30497" y="24405"/>
                </a:lnTo>
                <a:lnTo>
                  <a:pt x="30437" y="24345"/>
                </a:lnTo>
                <a:close/>
                <a:moveTo>
                  <a:pt x="32342" y="24326"/>
                </a:moveTo>
                <a:lnTo>
                  <a:pt x="32262" y="24365"/>
                </a:lnTo>
                <a:lnTo>
                  <a:pt x="32203" y="24445"/>
                </a:lnTo>
                <a:lnTo>
                  <a:pt x="32183" y="24544"/>
                </a:lnTo>
                <a:lnTo>
                  <a:pt x="32203" y="24663"/>
                </a:lnTo>
                <a:lnTo>
                  <a:pt x="32262" y="24722"/>
                </a:lnTo>
                <a:lnTo>
                  <a:pt x="32322" y="24782"/>
                </a:lnTo>
                <a:lnTo>
                  <a:pt x="32421" y="24802"/>
                </a:lnTo>
                <a:lnTo>
                  <a:pt x="32500" y="24782"/>
                </a:lnTo>
                <a:lnTo>
                  <a:pt x="32580" y="24742"/>
                </a:lnTo>
                <a:lnTo>
                  <a:pt x="32659" y="24663"/>
                </a:lnTo>
                <a:lnTo>
                  <a:pt x="32679" y="24564"/>
                </a:lnTo>
                <a:lnTo>
                  <a:pt x="32659" y="24464"/>
                </a:lnTo>
                <a:lnTo>
                  <a:pt x="32600" y="24385"/>
                </a:lnTo>
                <a:lnTo>
                  <a:pt x="32520" y="24345"/>
                </a:lnTo>
                <a:lnTo>
                  <a:pt x="32421" y="24326"/>
                </a:lnTo>
                <a:close/>
                <a:moveTo>
                  <a:pt x="42758" y="24048"/>
                </a:moveTo>
                <a:lnTo>
                  <a:pt x="42659" y="24068"/>
                </a:lnTo>
                <a:lnTo>
                  <a:pt x="42580" y="24088"/>
                </a:lnTo>
                <a:lnTo>
                  <a:pt x="42500" y="24147"/>
                </a:lnTo>
                <a:lnTo>
                  <a:pt x="42441" y="24207"/>
                </a:lnTo>
                <a:lnTo>
                  <a:pt x="42381" y="24266"/>
                </a:lnTo>
                <a:lnTo>
                  <a:pt x="42342" y="24345"/>
                </a:lnTo>
                <a:lnTo>
                  <a:pt x="42302" y="24445"/>
                </a:lnTo>
                <a:lnTo>
                  <a:pt x="42302" y="24524"/>
                </a:lnTo>
                <a:lnTo>
                  <a:pt x="42302" y="24623"/>
                </a:lnTo>
                <a:lnTo>
                  <a:pt x="42322" y="24703"/>
                </a:lnTo>
                <a:lnTo>
                  <a:pt x="42342" y="24782"/>
                </a:lnTo>
                <a:lnTo>
                  <a:pt x="42401" y="24861"/>
                </a:lnTo>
                <a:lnTo>
                  <a:pt x="42481" y="24941"/>
                </a:lnTo>
                <a:lnTo>
                  <a:pt x="42580" y="25000"/>
                </a:lnTo>
                <a:lnTo>
                  <a:pt x="42699" y="25040"/>
                </a:lnTo>
                <a:lnTo>
                  <a:pt x="42897" y="25040"/>
                </a:lnTo>
                <a:lnTo>
                  <a:pt x="42977" y="25000"/>
                </a:lnTo>
                <a:lnTo>
                  <a:pt x="43056" y="24960"/>
                </a:lnTo>
                <a:lnTo>
                  <a:pt x="43115" y="24881"/>
                </a:lnTo>
                <a:lnTo>
                  <a:pt x="43175" y="24822"/>
                </a:lnTo>
                <a:lnTo>
                  <a:pt x="43215" y="24722"/>
                </a:lnTo>
                <a:lnTo>
                  <a:pt x="43254" y="24643"/>
                </a:lnTo>
                <a:lnTo>
                  <a:pt x="43274" y="24544"/>
                </a:lnTo>
                <a:lnTo>
                  <a:pt x="43274" y="24464"/>
                </a:lnTo>
                <a:lnTo>
                  <a:pt x="43254" y="24365"/>
                </a:lnTo>
                <a:lnTo>
                  <a:pt x="43215" y="24286"/>
                </a:lnTo>
                <a:lnTo>
                  <a:pt x="43155" y="24207"/>
                </a:lnTo>
                <a:lnTo>
                  <a:pt x="43076" y="24147"/>
                </a:lnTo>
                <a:lnTo>
                  <a:pt x="42977" y="24088"/>
                </a:lnTo>
                <a:lnTo>
                  <a:pt x="42857" y="24048"/>
                </a:lnTo>
                <a:close/>
                <a:moveTo>
                  <a:pt x="34584" y="24722"/>
                </a:moveTo>
                <a:lnTo>
                  <a:pt x="34485" y="24742"/>
                </a:lnTo>
                <a:lnTo>
                  <a:pt x="34366" y="24782"/>
                </a:lnTo>
                <a:lnTo>
                  <a:pt x="34286" y="24861"/>
                </a:lnTo>
                <a:lnTo>
                  <a:pt x="34227" y="24960"/>
                </a:lnTo>
                <a:lnTo>
                  <a:pt x="34207" y="25000"/>
                </a:lnTo>
                <a:lnTo>
                  <a:pt x="34207" y="25080"/>
                </a:lnTo>
                <a:lnTo>
                  <a:pt x="34227" y="25139"/>
                </a:lnTo>
                <a:lnTo>
                  <a:pt x="34246" y="25199"/>
                </a:lnTo>
                <a:lnTo>
                  <a:pt x="34286" y="25238"/>
                </a:lnTo>
                <a:lnTo>
                  <a:pt x="34326" y="25278"/>
                </a:lnTo>
                <a:lnTo>
                  <a:pt x="34425" y="25337"/>
                </a:lnTo>
                <a:lnTo>
                  <a:pt x="34564" y="25337"/>
                </a:lnTo>
                <a:lnTo>
                  <a:pt x="34663" y="25298"/>
                </a:lnTo>
                <a:lnTo>
                  <a:pt x="34723" y="25278"/>
                </a:lnTo>
                <a:lnTo>
                  <a:pt x="34743" y="25218"/>
                </a:lnTo>
                <a:lnTo>
                  <a:pt x="34802" y="25119"/>
                </a:lnTo>
                <a:lnTo>
                  <a:pt x="34802" y="24980"/>
                </a:lnTo>
                <a:lnTo>
                  <a:pt x="34762" y="24881"/>
                </a:lnTo>
                <a:lnTo>
                  <a:pt x="34723" y="24822"/>
                </a:lnTo>
                <a:lnTo>
                  <a:pt x="34683" y="24782"/>
                </a:lnTo>
                <a:lnTo>
                  <a:pt x="34643" y="24742"/>
                </a:lnTo>
                <a:lnTo>
                  <a:pt x="34584" y="24722"/>
                </a:lnTo>
                <a:close/>
                <a:moveTo>
                  <a:pt x="26191" y="25397"/>
                </a:moveTo>
                <a:lnTo>
                  <a:pt x="26151" y="25417"/>
                </a:lnTo>
                <a:lnTo>
                  <a:pt x="26112" y="25437"/>
                </a:lnTo>
                <a:lnTo>
                  <a:pt x="26092" y="25476"/>
                </a:lnTo>
                <a:lnTo>
                  <a:pt x="26092" y="25496"/>
                </a:lnTo>
                <a:lnTo>
                  <a:pt x="26092" y="25536"/>
                </a:lnTo>
                <a:lnTo>
                  <a:pt x="26112" y="25576"/>
                </a:lnTo>
                <a:lnTo>
                  <a:pt x="26151" y="25595"/>
                </a:lnTo>
                <a:lnTo>
                  <a:pt x="26231" y="25595"/>
                </a:lnTo>
                <a:lnTo>
                  <a:pt x="26270" y="25576"/>
                </a:lnTo>
                <a:lnTo>
                  <a:pt x="26290" y="25536"/>
                </a:lnTo>
                <a:lnTo>
                  <a:pt x="26310" y="25496"/>
                </a:lnTo>
                <a:lnTo>
                  <a:pt x="26310" y="25457"/>
                </a:lnTo>
                <a:lnTo>
                  <a:pt x="26270" y="25417"/>
                </a:lnTo>
                <a:lnTo>
                  <a:pt x="26231" y="25397"/>
                </a:lnTo>
                <a:close/>
                <a:moveTo>
                  <a:pt x="44861" y="24484"/>
                </a:moveTo>
                <a:lnTo>
                  <a:pt x="44703" y="24504"/>
                </a:lnTo>
                <a:lnTo>
                  <a:pt x="44623" y="24544"/>
                </a:lnTo>
                <a:lnTo>
                  <a:pt x="44544" y="24564"/>
                </a:lnTo>
                <a:lnTo>
                  <a:pt x="44484" y="24623"/>
                </a:lnTo>
                <a:lnTo>
                  <a:pt x="44425" y="24683"/>
                </a:lnTo>
                <a:lnTo>
                  <a:pt x="44365" y="24742"/>
                </a:lnTo>
                <a:lnTo>
                  <a:pt x="44326" y="24822"/>
                </a:lnTo>
                <a:lnTo>
                  <a:pt x="44306" y="24921"/>
                </a:lnTo>
                <a:lnTo>
                  <a:pt x="44286" y="25020"/>
                </a:lnTo>
                <a:lnTo>
                  <a:pt x="44286" y="25099"/>
                </a:lnTo>
                <a:lnTo>
                  <a:pt x="44306" y="25179"/>
                </a:lnTo>
                <a:lnTo>
                  <a:pt x="44346" y="25258"/>
                </a:lnTo>
                <a:lnTo>
                  <a:pt x="44385" y="25337"/>
                </a:lnTo>
                <a:lnTo>
                  <a:pt x="44504" y="25457"/>
                </a:lnTo>
                <a:lnTo>
                  <a:pt x="44643" y="25556"/>
                </a:lnTo>
                <a:lnTo>
                  <a:pt x="44802" y="25595"/>
                </a:lnTo>
                <a:lnTo>
                  <a:pt x="44881" y="25615"/>
                </a:lnTo>
                <a:lnTo>
                  <a:pt x="44961" y="25595"/>
                </a:lnTo>
                <a:lnTo>
                  <a:pt x="45040" y="25576"/>
                </a:lnTo>
                <a:lnTo>
                  <a:pt x="45119" y="25556"/>
                </a:lnTo>
                <a:lnTo>
                  <a:pt x="45179" y="25496"/>
                </a:lnTo>
                <a:lnTo>
                  <a:pt x="45258" y="25437"/>
                </a:lnTo>
                <a:lnTo>
                  <a:pt x="45318" y="25357"/>
                </a:lnTo>
                <a:lnTo>
                  <a:pt x="45357" y="25278"/>
                </a:lnTo>
                <a:lnTo>
                  <a:pt x="45397" y="25179"/>
                </a:lnTo>
                <a:lnTo>
                  <a:pt x="45417" y="25099"/>
                </a:lnTo>
                <a:lnTo>
                  <a:pt x="45417" y="25000"/>
                </a:lnTo>
                <a:lnTo>
                  <a:pt x="45397" y="24901"/>
                </a:lnTo>
                <a:lnTo>
                  <a:pt x="45357" y="24822"/>
                </a:lnTo>
                <a:lnTo>
                  <a:pt x="45318" y="24722"/>
                </a:lnTo>
                <a:lnTo>
                  <a:pt x="45258" y="24643"/>
                </a:lnTo>
                <a:lnTo>
                  <a:pt x="45199" y="24584"/>
                </a:lnTo>
                <a:lnTo>
                  <a:pt x="45119" y="24544"/>
                </a:lnTo>
                <a:lnTo>
                  <a:pt x="45040" y="24504"/>
                </a:lnTo>
                <a:lnTo>
                  <a:pt x="44961" y="24484"/>
                </a:lnTo>
                <a:close/>
                <a:moveTo>
                  <a:pt x="24088" y="25516"/>
                </a:moveTo>
                <a:lnTo>
                  <a:pt x="24048" y="25536"/>
                </a:lnTo>
                <a:lnTo>
                  <a:pt x="24028" y="25576"/>
                </a:lnTo>
                <a:lnTo>
                  <a:pt x="24048" y="25615"/>
                </a:lnTo>
                <a:lnTo>
                  <a:pt x="24088" y="25635"/>
                </a:lnTo>
                <a:lnTo>
                  <a:pt x="24128" y="25615"/>
                </a:lnTo>
                <a:lnTo>
                  <a:pt x="24147" y="25576"/>
                </a:lnTo>
                <a:lnTo>
                  <a:pt x="24128" y="25536"/>
                </a:lnTo>
                <a:lnTo>
                  <a:pt x="24088" y="25516"/>
                </a:lnTo>
                <a:close/>
                <a:moveTo>
                  <a:pt x="46826" y="24425"/>
                </a:moveTo>
                <a:lnTo>
                  <a:pt x="46746" y="24445"/>
                </a:lnTo>
                <a:lnTo>
                  <a:pt x="46647" y="24484"/>
                </a:lnTo>
                <a:lnTo>
                  <a:pt x="46568" y="24544"/>
                </a:lnTo>
                <a:lnTo>
                  <a:pt x="46488" y="24603"/>
                </a:lnTo>
                <a:lnTo>
                  <a:pt x="46429" y="24683"/>
                </a:lnTo>
                <a:lnTo>
                  <a:pt x="46389" y="24762"/>
                </a:lnTo>
                <a:lnTo>
                  <a:pt x="46350" y="24861"/>
                </a:lnTo>
                <a:lnTo>
                  <a:pt x="46330" y="24941"/>
                </a:lnTo>
                <a:lnTo>
                  <a:pt x="46330" y="25040"/>
                </a:lnTo>
                <a:lnTo>
                  <a:pt x="46330" y="25119"/>
                </a:lnTo>
                <a:lnTo>
                  <a:pt x="46350" y="25218"/>
                </a:lnTo>
                <a:lnTo>
                  <a:pt x="46389" y="25298"/>
                </a:lnTo>
                <a:lnTo>
                  <a:pt x="46429" y="25377"/>
                </a:lnTo>
                <a:lnTo>
                  <a:pt x="46488" y="25457"/>
                </a:lnTo>
                <a:lnTo>
                  <a:pt x="46548" y="25516"/>
                </a:lnTo>
                <a:lnTo>
                  <a:pt x="46627" y="25576"/>
                </a:lnTo>
                <a:lnTo>
                  <a:pt x="46707" y="25615"/>
                </a:lnTo>
                <a:lnTo>
                  <a:pt x="46806" y="25635"/>
                </a:lnTo>
                <a:lnTo>
                  <a:pt x="46905" y="25655"/>
                </a:lnTo>
                <a:lnTo>
                  <a:pt x="47024" y="25655"/>
                </a:lnTo>
                <a:lnTo>
                  <a:pt x="47123" y="25615"/>
                </a:lnTo>
                <a:lnTo>
                  <a:pt x="47223" y="25576"/>
                </a:lnTo>
                <a:lnTo>
                  <a:pt x="47302" y="25516"/>
                </a:lnTo>
                <a:lnTo>
                  <a:pt x="47381" y="25437"/>
                </a:lnTo>
                <a:lnTo>
                  <a:pt x="47441" y="25357"/>
                </a:lnTo>
                <a:lnTo>
                  <a:pt x="47500" y="25258"/>
                </a:lnTo>
                <a:lnTo>
                  <a:pt x="47520" y="25159"/>
                </a:lnTo>
                <a:lnTo>
                  <a:pt x="47520" y="25060"/>
                </a:lnTo>
                <a:lnTo>
                  <a:pt x="47520" y="24960"/>
                </a:lnTo>
                <a:lnTo>
                  <a:pt x="47500" y="24881"/>
                </a:lnTo>
                <a:lnTo>
                  <a:pt x="47480" y="24782"/>
                </a:lnTo>
                <a:lnTo>
                  <a:pt x="47421" y="24703"/>
                </a:lnTo>
                <a:lnTo>
                  <a:pt x="47381" y="24643"/>
                </a:lnTo>
                <a:lnTo>
                  <a:pt x="47322" y="24584"/>
                </a:lnTo>
                <a:lnTo>
                  <a:pt x="47242" y="24524"/>
                </a:lnTo>
                <a:lnTo>
                  <a:pt x="47163" y="24484"/>
                </a:lnTo>
                <a:lnTo>
                  <a:pt x="47084" y="24445"/>
                </a:lnTo>
                <a:lnTo>
                  <a:pt x="47004" y="24425"/>
                </a:lnTo>
                <a:close/>
                <a:moveTo>
                  <a:pt x="36588" y="25139"/>
                </a:moveTo>
                <a:lnTo>
                  <a:pt x="36508" y="25159"/>
                </a:lnTo>
                <a:lnTo>
                  <a:pt x="36389" y="25218"/>
                </a:lnTo>
                <a:lnTo>
                  <a:pt x="36290" y="25318"/>
                </a:lnTo>
                <a:lnTo>
                  <a:pt x="36250" y="25377"/>
                </a:lnTo>
                <a:lnTo>
                  <a:pt x="36211" y="25437"/>
                </a:lnTo>
                <a:lnTo>
                  <a:pt x="36191" y="25516"/>
                </a:lnTo>
                <a:lnTo>
                  <a:pt x="36191" y="25576"/>
                </a:lnTo>
                <a:lnTo>
                  <a:pt x="36211" y="25655"/>
                </a:lnTo>
                <a:lnTo>
                  <a:pt x="36250" y="25734"/>
                </a:lnTo>
                <a:lnTo>
                  <a:pt x="36310" y="25794"/>
                </a:lnTo>
                <a:lnTo>
                  <a:pt x="36369" y="25853"/>
                </a:lnTo>
                <a:lnTo>
                  <a:pt x="36429" y="25893"/>
                </a:lnTo>
                <a:lnTo>
                  <a:pt x="36627" y="25893"/>
                </a:lnTo>
                <a:lnTo>
                  <a:pt x="36746" y="25833"/>
                </a:lnTo>
                <a:lnTo>
                  <a:pt x="36846" y="25734"/>
                </a:lnTo>
                <a:lnTo>
                  <a:pt x="36885" y="25675"/>
                </a:lnTo>
                <a:lnTo>
                  <a:pt x="36905" y="25615"/>
                </a:lnTo>
                <a:lnTo>
                  <a:pt x="36925" y="25536"/>
                </a:lnTo>
                <a:lnTo>
                  <a:pt x="36925" y="25476"/>
                </a:lnTo>
                <a:lnTo>
                  <a:pt x="36905" y="25397"/>
                </a:lnTo>
                <a:lnTo>
                  <a:pt x="36866" y="25318"/>
                </a:lnTo>
                <a:lnTo>
                  <a:pt x="36826" y="25258"/>
                </a:lnTo>
                <a:lnTo>
                  <a:pt x="36766" y="25199"/>
                </a:lnTo>
                <a:lnTo>
                  <a:pt x="36707" y="25159"/>
                </a:lnTo>
                <a:lnTo>
                  <a:pt x="36647" y="25139"/>
                </a:lnTo>
                <a:close/>
                <a:moveTo>
                  <a:pt x="28135" y="25853"/>
                </a:moveTo>
                <a:lnTo>
                  <a:pt x="28096" y="25893"/>
                </a:lnTo>
                <a:lnTo>
                  <a:pt x="28056" y="25933"/>
                </a:lnTo>
                <a:lnTo>
                  <a:pt x="28056" y="26012"/>
                </a:lnTo>
                <a:lnTo>
                  <a:pt x="28056" y="26072"/>
                </a:lnTo>
                <a:lnTo>
                  <a:pt x="28096" y="26131"/>
                </a:lnTo>
                <a:lnTo>
                  <a:pt x="28135" y="26151"/>
                </a:lnTo>
                <a:lnTo>
                  <a:pt x="28215" y="26171"/>
                </a:lnTo>
                <a:lnTo>
                  <a:pt x="28274" y="26151"/>
                </a:lnTo>
                <a:lnTo>
                  <a:pt x="28334" y="26131"/>
                </a:lnTo>
                <a:lnTo>
                  <a:pt x="28374" y="26091"/>
                </a:lnTo>
                <a:lnTo>
                  <a:pt x="28393" y="26012"/>
                </a:lnTo>
                <a:lnTo>
                  <a:pt x="28374" y="25933"/>
                </a:lnTo>
                <a:lnTo>
                  <a:pt x="28334" y="25893"/>
                </a:lnTo>
                <a:lnTo>
                  <a:pt x="28274" y="25853"/>
                </a:lnTo>
                <a:close/>
                <a:moveTo>
                  <a:pt x="48949" y="24841"/>
                </a:moveTo>
                <a:lnTo>
                  <a:pt x="48849" y="24861"/>
                </a:lnTo>
                <a:lnTo>
                  <a:pt x="48730" y="24901"/>
                </a:lnTo>
                <a:lnTo>
                  <a:pt x="48651" y="24941"/>
                </a:lnTo>
                <a:lnTo>
                  <a:pt x="48572" y="25000"/>
                </a:lnTo>
                <a:lnTo>
                  <a:pt x="48492" y="25099"/>
                </a:lnTo>
                <a:lnTo>
                  <a:pt x="48433" y="25179"/>
                </a:lnTo>
                <a:lnTo>
                  <a:pt x="48373" y="25278"/>
                </a:lnTo>
                <a:lnTo>
                  <a:pt x="48353" y="25357"/>
                </a:lnTo>
                <a:lnTo>
                  <a:pt x="48334" y="25457"/>
                </a:lnTo>
                <a:lnTo>
                  <a:pt x="48334" y="25556"/>
                </a:lnTo>
                <a:lnTo>
                  <a:pt x="48334" y="25655"/>
                </a:lnTo>
                <a:lnTo>
                  <a:pt x="48373" y="25754"/>
                </a:lnTo>
                <a:lnTo>
                  <a:pt x="48393" y="25853"/>
                </a:lnTo>
                <a:lnTo>
                  <a:pt x="48453" y="25933"/>
                </a:lnTo>
                <a:lnTo>
                  <a:pt x="48512" y="26012"/>
                </a:lnTo>
                <a:lnTo>
                  <a:pt x="48592" y="26072"/>
                </a:lnTo>
                <a:lnTo>
                  <a:pt x="48671" y="26131"/>
                </a:lnTo>
                <a:lnTo>
                  <a:pt x="48770" y="26171"/>
                </a:lnTo>
                <a:lnTo>
                  <a:pt x="48869" y="26191"/>
                </a:lnTo>
                <a:lnTo>
                  <a:pt x="48988" y="26210"/>
                </a:lnTo>
                <a:lnTo>
                  <a:pt x="49107" y="26191"/>
                </a:lnTo>
                <a:lnTo>
                  <a:pt x="49226" y="26171"/>
                </a:lnTo>
                <a:lnTo>
                  <a:pt x="49326" y="26111"/>
                </a:lnTo>
                <a:lnTo>
                  <a:pt x="49425" y="26052"/>
                </a:lnTo>
                <a:lnTo>
                  <a:pt x="49504" y="25972"/>
                </a:lnTo>
                <a:lnTo>
                  <a:pt x="49564" y="25873"/>
                </a:lnTo>
                <a:lnTo>
                  <a:pt x="49623" y="25774"/>
                </a:lnTo>
                <a:lnTo>
                  <a:pt x="49663" y="25655"/>
                </a:lnTo>
                <a:lnTo>
                  <a:pt x="49643" y="25457"/>
                </a:lnTo>
                <a:lnTo>
                  <a:pt x="49603" y="25258"/>
                </a:lnTo>
                <a:lnTo>
                  <a:pt x="49564" y="25179"/>
                </a:lnTo>
                <a:lnTo>
                  <a:pt x="49504" y="25099"/>
                </a:lnTo>
                <a:lnTo>
                  <a:pt x="49445" y="25020"/>
                </a:lnTo>
                <a:lnTo>
                  <a:pt x="49345" y="24960"/>
                </a:lnTo>
                <a:lnTo>
                  <a:pt x="49266" y="24901"/>
                </a:lnTo>
                <a:lnTo>
                  <a:pt x="49167" y="24861"/>
                </a:lnTo>
                <a:lnTo>
                  <a:pt x="49048" y="24841"/>
                </a:lnTo>
                <a:close/>
                <a:moveTo>
                  <a:pt x="38552" y="25615"/>
                </a:moveTo>
                <a:lnTo>
                  <a:pt x="38473" y="25655"/>
                </a:lnTo>
                <a:lnTo>
                  <a:pt x="38393" y="25675"/>
                </a:lnTo>
                <a:lnTo>
                  <a:pt x="38334" y="25734"/>
                </a:lnTo>
                <a:lnTo>
                  <a:pt x="38274" y="25794"/>
                </a:lnTo>
                <a:lnTo>
                  <a:pt x="38235" y="25853"/>
                </a:lnTo>
                <a:lnTo>
                  <a:pt x="38195" y="25933"/>
                </a:lnTo>
                <a:lnTo>
                  <a:pt x="38195" y="26012"/>
                </a:lnTo>
                <a:lnTo>
                  <a:pt x="38195" y="26091"/>
                </a:lnTo>
                <a:lnTo>
                  <a:pt x="38215" y="26191"/>
                </a:lnTo>
                <a:lnTo>
                  <a:pt x="38254" y="26270"/>
                </a:lnTo>
                <a:lnTo>
                  <a:pt x="38314" y="26330"/>
                </a:lnTo>
                <a:lnTo>
                  <a:pt x="38373" y="26389"/>
                </a:lnTo>
                <a:lnTo>
                  <a:pt x="38453" y="26429"/>
                </a:lnTo>
                <a:lnTo>
                  <a:pt x="38532" y="26449"/>
                </a:lnTo>
                <a:lnTo>
                  <a:pt x="38612" y="26468"/>
                </a:lnTo>
                <a:lnTo>
                  <a:pt x="38691" y="26449"/>
                </a:lnTo>
                <a:lnTo>
                  <a:pt x="38770" y="26429"/>
                </a:lnTo>
                <a:lnTo>
                  <a:pt x="38850" y="26389"/>
                </a:lnTo>
                <a:lnTo>
                  <a:pt x="38909" y="26330"/>
                </a:lnTo>
                <a:lnTo>
                  <a:pt x="38969" y="26270"/>
                </a:lnTo>
                <a:lnTo>
                  <a:pt x="39008" y="26191"/>
                </a:lnTo>
                <a:lnTo>
                  <a:pt x="39028" y="26131"/>
                </a:lnTo>
                <a:lnTo>
                  <a:pt x="39028" y="26032"/>
                </a:lnTo>
                <a:lnTo>
                  <a:pt x="39008" y="25873"/>
                </a:lnTo>
                <a:lnTo>
                  <a:pt x="38969" y="25794"/>
                </a:lnTo>
                <a:lnTo>
                  <a:pt x="38909" y="25714"/>
                </a:lnTo>
                <a:lnTo>
                  <a:pt x="38850" y="25675"/>
                </a:lnTo>
                <a:lnTo>
                  <a:pt x="38770" y="25635"/>
                </a:lnTo>
                <a:lnTo>
                  <a:pt x="38711" y="25615"/>
                </a:lnTo>
                <a:close/>
                <a:moveTo>
                  <a:pt x="40615" y="25536"/>
                </a:moveTo>
                <a:lnTo>
                  <a:pt x="40516" y="25576"/>
                </a:lnTo>
                <a:lnTo>
                  <a:pt x="40437" y="25615"/>
                </a:lnTo>
                <a:lnTo>
                  <a:pt x="40358" y="25675"/>
                </a:lnTo>
                <a:lnTo>
                  <a:pt x="40278" y="25734"/>
                </a:lnTo>
                <a:lnTo>
                  <a:pt x="40238" y="25814"/>
                </a:lnTo>
                <a:lnTo>
                  <a:pt x="40219" y="25913"/>
                </a:lnTo>
                <a:lnTo>
                  <a:pt x="40238" y="26091"/>
                </a:lnTo>
                <a:lnTo>
                  <a:pt x="40258" y="26191"/>
                </a:lnTo>
                <a:lnTo>
                  <a:pt x="40298" y="26270"/>
                </a:lnTo>
                <a:lnTo>
                  <a:pt x="40358" y="26349"/>
                </a:lnTo>
                <a:lnTo>
                  <a:pt x="40417" y="26409"/>
                </a:lnTo>
                <a:lnTo>
                  <a:pt x="40496" y="26449"/>
                </a:lnTo>
                <a:lnTo>
                  <a:pt x="40596" y="26488"/>
                </a:lnTo>
                <a:lnTo>
                  <a:pt x="40794" y="26488"/>
                </a:lnTo>
                <a:lnTo>
                  <a:pt x="40873" y="26449"/>
                </a:lnTo>
                <a:lnTo>
                  <a:pt x="40953" y="26409"/>
                </a:lnTo>
                <a:lnTo>
                  <a:pt x="41012" y="26349"/>
                </a:lnTo>
                <a:lnTo>
                  <a:pt x="41072" y="26270"/>
                </a:lnTo>
                <a:lnTo>
                  <a:pt x="41111" y="26191"/>
                </a:lnTo>
                <a:lnTo>
                  <a:pt x="41151" y="26111"/>
                </a:lnTo>
                <a:lnTo>
                  <a:pt x="41151" y="26012"/>
                </a:lnTo>
                <a:lnTo>
                  <a:pt x="41151" y="25913"/>
                </a:lnTo>
                <a:lnTo>
                  <a:pt x="41131" y="25833"/>
                </a:lnTo>
                <a:lnTo>
                  <a:pt x="41092" y="25754"/>
                </a:lnTo>
                <a:lnTo>
                  <a:pt x="41032" y="25675"/>
                </a:lnTo>
                <a:lnTo>
                  <a:pt x="40953" y="25615"/>
                </a:lnTo>
                <a:lnTo>
                  <a:pt x="40873" y="25576"/>
                </a:lnTo>
                <a:lnTo>
                  <a:pt x="40794" y="25536"/>
                </a:lnTo>
                <a:close/>
                <a:moveTo>
                  <a:pt x="32322" y="26191"/>
                </a:moveTo>
                <a:lnTo>
                  <a:pt x="32223" y="26210"/>
                </a:lnTo>
                <a:lnTo>
                  <a:pt x="32143" y="26270"/>
                </a:lnTo>
                <a:lnTo>
                  <a:pt x="32104" y="26310"/>
                </a:lnTo>
                <a:lnTo>
                  <a:pt x="32084" y="26369"/>
                </a:lnTo>
                <a:lnTo>
                  <a:pt x="32064" y="26429"/>
                </a:lnTo>
                <a:lnTo>
                  <a:pt x="32064" y="26488"/>
                </a:lnTo>
                <a:lnTo>
                  <a:pt x="32084" y="26587"/>
                </a:lnTo>
                <a:lnTo>
                  <a:pt x="32143" y="26667"/>
                </a:lnTo>
                <a:lnTo>
                  <a:pt x="32223" y="26706"/>
                </a:lnTo>
                <a:lnTo>
                  <a:pt x="32322" y="26726"/>
                </a:lnTo>
                <a:lnTo>
                  <a:pt x="32421" y="26706"/>
                </a:lnTo>
                <a:lnTo>
                  <a:pt x="32520" y="26647"/>
                </a:lnTo>
                <a:lnTo>
                  <a:pt x="32600" y="26568"/>
                </a:lnTo>
                <a:lnTo>
                  <a:pt x="32600" y="26508"/>
                </a:lnTo>
                <a:lnTo>
                  <a:pt x="32600" y="26449"/>
                </a:lnTo>
                <a:lnTo>
                  <a:pt x="32580" y="26349"/>
                </a:lnTo>
                <a:lnTo>
                  <a:pt x="32500" y="26270"/>
                </a:lnTo>
                <a:lnTo>
                  <a:pt x="32421" y="26210"/>
                </a:lnTo>
                <a:lnTo>
                  <a:pt x="32322" y="26191"/>
                </a:lnTo>
                <a:close/>
                <a:moveTo>
                  <a:pt x="30139" y="26310"/>
                </a:moveTo>
                <a:lnTo>
                  <a:pt x="30060" y="26369"/>
                </a:lnTo>
                <a:lnTo>
                  <a:pt x="30020" y="26468"/>
                </a:lnTo>
                <a:lnTo>
                  <a:pt x="30020" y="26548"/>
                </a:lnTo>
                <a:lnTo>
                  <a:pt x="30060" y="26627"/>
                </a:lnTo>
                <a:lnTo>
                  <a:pt x="30100" y="26706"/>
                </a:lnTo>
                <a:lnTo>
                  <a:pt x="30159" y="26746"/>
                </a:lnTo>
                <a:lnTo>
                  <a:pt x="30239" y="26766"/>
                </a:lnTo>
                <a:lnTo>
                  <a:pt x="30318" y="26746"/>
                </a:lnTo>
                <a:lnTo>
                  <a:pt x="30397" y="26687"/>
                </a:lnTo>
                <a:lnTo>
                  <a:pt x="30457" y="26607"/>
                </a:lnTo>
                <a:lnTo>
                  <a:pt x="30457" y="26508"/>
                </a:lnTo>
                <a:lnTo>
                  <a:pt x="30437" y="26429"/>
                </a:lnTo>
                <a:lnTo>
                  <a:pt x="30378" y="26369"/>
                </a:lnTo>
                <a:lnTo>
                  <a:pt x="30318" y="26330"/>
                </a:lnTo>
                <a:lnTo>
                  <a:pt x="30239" y="26310"/>
                </a:lnTo>
                <a:close/>
                <a:moveTo>
                  <a:pt x="42738" y="25972"/>
                </a:moveTo>
                <a:lnTo>
                  <a:pt x="42619" y="25992"/>
                </a:lnTo>
                <a:lnTo>
                  <a:pt x="42520" y="26032"/>
                </a:lnTo>
                <a:lnTo>
                  <a:pt x="42441" y="26072"/>
                </a:lnTo>
                <a:lnTo>
                  <a:pt x="42361" y="26131"/>
                </a:lnTo>
                <a:lnTo>
                  <a:pt x="42282" y="26210"/>
                </a:lnTo>
                <a:lnTo>
                  <a:pt x="42242" y="26310"/>
                </a:lnTo>
                <a:lnTo>
                  <a:pt x="42203" y="26409"/>
                </a:lnTo>
                <a:lnTo>
                  <a:pt x="42203" y="26528"/>
                </a:lnTo>
                <a:lnTo>
                  <a:pt x="42223" y="26627"/>
                </a:lnTo>
                <a:lnTo>
                  <a:pt x="42242" y="26726"/>
                </a:lnTo>
                <a:lnTo>
                  <a:pt x="42302" y="26806"/>
                </a:lnTo>
                <a:lnTo>
                  <a:pt x="42361" y="26885"/>
                </a:lnTo>
                <a:lnTo>
                  <a:pt x="42441" y="26945"/>
                </a:lnTo>
                <a:lnTo>
                  <a:pt x="42540" y="27004"/>
                </a:lnTo>
                <a:lnTo>
                  <a:pt x="42659" y="27044"/>
                </a:lnTo>
                <a:lnTo>
                  <a:pt x="42758" y="27044"/>
                </a:lnTo>
                <a:lnTo>
                  <a:pt x="42857" y="27024"/>
                </a:lnTo>
                <a:lnTo>
                  <a:pt x="42937" y="27004"/>
                </a:lnTo>
                <a:lnTo>
                  <a:pt x="43036" y="26945"/>
                </a:lnTo>
                <a:lnTo>
                  <a:pt x="43096" y="26885"/>
                </a:lnTo>
                <a:lnTo>
                  <a:pt x="43175" y="26806"/>
                </a:lnTo>
                <a:lnTo>
                  <a:pt x="43234" y="26706"/>
                </a:lnTo>
                <a:lnTo>
                  <a:pt x="43254" y="26607"/>
                </a:lnTo>
                <a:lnTo>
                  <a:pt x="43254" y="26508"/>
                </a:lnTo>
                <a:lnTo>
                  <a:pt x="43234" y="26389"/>
                </a:lnTo>
                <a:lnTo>
                  <a:pt x="43215" y="26290"/>
                </a:lnTo>
                <a:lnTo>
                  <a:pt x="43175" y="26210"/>
                </a:lnTo>
                <a:lnTo>
                  <a:pt x="43115" y="26131"/>
                </a:lnTo>
                <a:lnTo>
                  <a:pt x="43036" y="26072"/>
                </a:lnTo>
                <a:lnTo>
                  <a:pt x="42937" y="26012"/>
                </a:lnTo>
                <a:lnTo>
                  <a:pt x="42838" y="25992"/>
                </a:lnTo>
                <a:lnTo>
                  <a:pt x="42738" y="25972"/>
                </a:lnTo>
                <a:close/>
                <a:moveTo>
                  <a:pt x="22620" y="26984"/>
                </a:moveTo>
                <a:lnTo>
                  <a:pt x="22580" y="27004"/>
                </a:lnTo>
                <a:lnTo>
                  <a:pt x="22560" y="27024"/>
                </a:lnTo>
                <a:lnTo>
                  <a:pt x="22580" y="27064"/>
                </a:lnTo>
                <a:lnTo>
                  <a:pt x="22620" y="27083"/>
                </a:lnTo>
                <a:lnTo>
                  <a:pt x="22659" y="27064"/>
                </a:lnTo>
                <a:lnTo>
                  <a:pt x="22679" y="27024"/>
                </a:lnTo>
                <a:lnTo>
                  <a:pt x="22659" y="27004"/>
                </a:lnTo>
                <a:lnTo>
                  <a:pt x="22620" y="26984"/>
                </a:lnTo>
                <a:close/>
                <a:moveTo>
                  <a:pt x="34346" y="26647"/>
                </a:moveTo>
                <a:lnTo>
                  <a:pt x="34227" y="26687"/>
                </a:lnTo>
                <a:lnTo>
                  <a:pt x="34108" y="26746"/>
                </a:lnTo>
                <a:lnTo>
                  <a:pt x="34068" y="26786"/>
                </a:lnTo>
                <a:lnTo>
                  <a:pt x="34028" y="26845"/>
                </a:lnTo>
                <a:lnTo>
                  <a:pt x="34028" y="26905"/>
                </a:lnTo>
                <a:lnTo>
                  <a:pt x="34028" y="26984"/>
                </a:lnTo>
                <a:lnTo>
                  <a:pt x="34048" y="27123"/>
                </a:lnTo>
                <a:lnTo>
                  <a:pt x="34068" y="27183"/>
                </a:lnTo>
                <a:lnTo>
                  <a:pt x="34108" y="27222"/>
                </a:lnTo>
                <a:lnTo>
                  <a:pt x="34167" y="27262"/>
                </a:lnTo>
                <a:lnTo>
                  <a:pt x="34227" y="27302"/>
                </a:lnTo>
                <a:lnTo>
                  <a:pt x="34286" y="27322"/>
                </a:lnTo>
                <a:lnTo>
                  <a:pt x="34425" y="27322"/>
                </a:lnTo>
                <a:lnTo>
                  <a:pt x="34485" y="27302"/>
                </a:lnTo>
                <a:lnTo>
                  <a:pt x="34544" y="27262"/>
                </a:lnTo>
                <a:lnTo>
                  <a:pt x="34584" y="27222"/>
                </a:lnTo>
                <a:lnTo>
                  <a:pt x="34623" y="27163"/>
                </a:lnTo>
                <a:lnTo>
                  <a:pt x="34663" y="27103"/>
                </a:lnTo>
                <a:lnTo>
                  <a:pt x="34683" y="26984"/>
                </a:lnTo>
                <a:lnTo>
                  <a:pt x="34683" y="26925"/>
                </a:lnTo>
                <a:lnTo>
                  <a:pt x="34663" y="26865"/>
                </a:lnTo>
                <a:lnTo>
                  <a:pt x="34623" y="26806"/>
                </a:lnTo>
                <a:lnTo>
                  <a:pt x="34584" y="26746"/>
                </a:lnTo>
                <a:lnTo>
                  <a:pt x="34524" y="26706"/>
                </a:lnTo>
                <a:lnTo>
                  <a:pt x="34465" y="26667"/>
                </a:lnTo>
                <a:lnTo>
                  <a:pt x="34405" y="26647"/>
                </a:lnTo>
                <a:close/>
                <a:moveTo>
                  <a:pt x="25576" y="27103"/>
                </a:moveTo>
                <a:lnTo>
                  <a:pt x="25536" y="27123"/>
                </a:lnTo>
                <a:lnTo>
                  <a:pt x="25497" y="27143"/>
                </a:lnTo>
                <a:lnTo>
                  <a:pt x="25477" y="27183"/>
                </a:lnTo>
                <a:lnTo>
                  <a:pt x="25477" y="27222"/>
                </a:lnTo>
                <a:lnTo>
                  <a:pt x="25477" y="27282"/>
                </a:lnTo>
                <a:lnTo>
                  <a:pt x="25497" y="27322"/>
                </a:lnTo>
                <a:lnTo>
                  <a:pt x="25536" y="27361"/>
                </a:lnTo>
                <a:lnTo>
                  <a:pt x="25636" y="27361"/>
                </a:lnTo>
                <a:lnTo>
                  <a:pt x="25675" y="27322"/>
                </a:lnTo>
                <a:lnTo>
                  <a:pt x="25695" y="27282"/>
                </a:lnTo>
                <a:lnTo>
                  <a:pt x="25715" y="27242"/>
                </a:lnTo>
                <a:lnTo>
                  <a:pt x="25715" y="27183"/>
                </a:lnTo>
                <a:lnTo>
                  <a:pt x="25675" y="27143"/>
                </a:lnTo>
                <a:lnTo>
                  <a:pt x="25636" y="27123"/>
                </a:lnTo>
                <a:lnTo>
                  <a:pt x="25576" y="27103"/>
                </a:lnTo>
                <a:close/>
                <a:moveTo>
                  <a:pt x="44683" y="26429"/>
                </a:moveTo>
                <a:lnTo>
                  <a:pt x="44584" y="26449"/>
                </a:lnTo>
                <a:lnTo>
                  <a:pt x="44484" y="26508"/>
                </a:lnTo>
                <a:lnTo>
                  <a:pt x="44405" y="26548"/>
                </a:lnTo>
                <a:lnTo>
                  <a:pt x="44326" y="26627"/>
                </a:lnTo>
                <a:lnTo>
                  <a:pt x="44266" y="26706"/>
                </a:lnTo>
                <a:lnTo>
                  <a:pt x="44207" y="26806"/>
                </a:lnTo>
                <a:lnTo>
                  <a:pt x="44187" y="26905"/>
                </a:lnTo>
                <a:lnTo>
                  <a:pt x="44187" y="27004"/>
                </a:lnTo>
                <a:lnTo>
                  <a:pt x="44187" y="27103"/>
                </a:lnTo>
                <a:lnTo>
                  <a:pt x="44207" y="27183"/>
                </a:lnTo>
                <a:lnTo>
                  <a:pt x="44227" y="27262"/>
                </a:lnTo>
                <a:lnTo>
                  <a:pt x="44286" y="27341"/>
                </a:lnTo>
                <a:lnTo>
                  <a:pt x="44326" y="27421"/>
                </a:lnTo>
                <a:lnTo>
                  <a:pt x="44385" y="27480"/>
                </a:lnTo>
                <a:lnTo>
                  <a:pt x="44465" y="27520"/>
                </a:lnTo>
                <a:lnTo>
                  <a:pt x="44544" y="27560"/>
                </a:lnTo>
                <a:lnTo>
                  <a:pt x="44623" y="27599"/>
                </a:lnTo>
                <a:lnTo>
                  <a:pt x="44703" y="27619"/>
                </a:lnTo>
                <a:lnTo>
                  <a:pt x="44782" y="27619"/>
                </a:lnTo>
                <a:lnTo>
                  <a:pt x="44881" y="27599"/>
                </a:lnTo>
                <a:lnTo>
                  <a:pt x="44961" y="27579"/>
                </a:lnTo>
                <a:lnTo>
                  <a:pt x="45060" y="27540"/>
                </a:lnTo>
                <a:lnTo>
                  <a:pt x="45139" y="27500"/>
                </a:lnTo>
                <a:lnTo>
                  <a:pt x="45219" y="27421"/>
                </a:lnTo>
                <a:lnTo>
                  <a:pt x="45278" y="27341"/>
                </a:lnTo>
                <a:lnTo>
                  <a:pt x="45318" y="27262"/>
                </a:lnTo>
                <a:lnTo>
                  <a:pt x="45338" y="27183"/>
                </a:lnTo>
                <a:lnTo>
                  <a:pt x="45357" y="27103"/>
                </a:lnTo>
                <a:lnTo>
                  <a:pt x="45357" y="27004"/>
                </a:lnTo>
                <a:lnTo>
                  <a:pt x="45357" y="26925"/>
                </a:lnTo>
                <a:lnTo>
                  <a:pt x="45338" y="26845"/>
                </a:lnTo>
                <a:lnTo>
                  <a:pt x="45298" y="26766"/>
                </a:lnTo>
                <a:lnTo>
                  <a:pt x="45258" y="26687"/>
                </a:lnTo>
                <a:lnTo>
                  <a:pt x="45199" y="26607"/>
                </a:lnTo>
                <a:lnTo>
                  <a:pt x="45139" y="26548"/>
                </a:lnTo>
                <a:lnTo>
                  <a:pt x="45060" y="26508"/>
                </a:lnTo>
                <a:lnTo>
                  <a:pt x="44980" y="26468"/>
                </a:lnTo>
                <a:lnTo>
                  <a:pt x="44881" y="26449"/>
                </a:lnTo>
                <a:lnTo>
                  <a:pt x="44782" y="26429"/>
                </a:lnTo>
                <a:close/>
                <a:moveTo>
                  <a:pt x="46766" y="26349"/>
                </a:moveTo>
                <a:lnTo>
                  <a:pt x="46667" y="26369"/>
                </a:lnTo>
                <a:lnTo>
                  <a:pt x="46588" y="26389"/>
                </a:lnTo>
                <a:lnTo>
                  <a:pt x="46488" y="26449"/>
                </a:lnTo>
                <a:lnTo>
                  <a:pt x="46409" y="26508"/>
                </a:lnTo>
                <a:lnTo>
                  <a:pt x="46350" y="26568"/>
                </a:lnTo>
                <a:lnTo>
                  <a:pt x="46290" y="26667"/>
                </a:lnTo>
                <a:lnTo>
                  <a:pt x="46250" y="26746"/>
                </a:lnTo>
                <a:lnTo>
                  <a:pt x="46230" y="26845"/>
                </a:lnTo>
                <a:lnTo>
                  <a:pt x="46211" y="26945"/>
                </a:lnTo>
                <a:lnTo>
                  <a:pt x="46211" y="27044"/>
                </a:lnTo>
                <a:lnTo>
                  <a:pt x="46230" y="27123"/>
                </a:lnTo>
                <a:lnTo>
                  <a:pt x="46270" y="27222"/>
                </a:lnTo>
                <a:lnTo>
                  <a:pt x="46310" y="27302"/>
                </a:lnTo>
                <a:lnTo>
                  <a:pt x="46350" y="27381"/>
                </a:lnTo>
                <a:lnTo>
                  <a:pt x="46409" y="27460"/>
                </a:lnTo>
                <a:lnTo>
                  <a:pt x="46488" y="27520"/>
                </a:lnTo>
                <a:lnTo>
                  <a:pt x="46568" y="27579"/>
                </a:lnTo>
                <a:lnTo>
                  <a:pt x="46647" y="27599"/>
                </a:lnTo>
                <a:lnTo>
                  <a:pt x="46746" y="27639"/>
                </a:lnTo>
                <a:lnTo>
                  <a:pt x="46846" y="27639"/>
                </a:lnTo>
                <a:lnTo>
                  <a:pt x="46945" y="27619"/>
                </a:lnTo>
                <a:lnTo>
                  <a:pt x="47064" y="27579"/>
                </a:lnTo>
                <a:lnTo>
                  <a:pt x="47183" y="27540"/>
                </a:lnTo>
                <a:lnTo>
                  <a:pt x="47262" y="27480"/>
                </a:lnTo>
                <a:lnTo>
                  <a:pt x="47342" y="27401"/>
                </a:lnTo>
                <a:lnTo>
                  <a:pt x="47401" y="27302"/>
                </a:lnTo>
                <a:lnTo>
                  <a:pt x="47441" y="27203"/>
                </a:lnTo>
                <a:lnTo>
                  <a:pt x="47480" y="27103"/>
                </a:lnTo>
                <a:lnTo>
                  <a:pt x="47500" y="26984"/>
                </a:lnTo>
                <a:lnTo>
                  <a:pt x="47461" y="26786"/>
                </a:lnTo>
                <a:lnTo>
                  <a:pt x="47421" y="26687"/>
                </a:lnTo>
                <a:lnTo>
                  <a:pt x="47361" y="26607"/>
                </a:lnTo>
                <a:lnTo>
                  <a:pt x="47322" y="26548"/>
                </a:lnTo>
                <a:lnTo>
                  <a:pt x="47242" y="26468"/>
                </a:lnTo>
                <a:lnTo>
                  <a:pt x="47163" y="26429"/>
                </a:lnTo>
                <a:lnTo>
                  <a:pt x="47064" y="26369"/>
                </a:lnTo>
                <a:lnTo>
                  <a:pt x="46965" y="26349"/>
                </a:lnTo>
                <a:close/>
                <a:moveTo>
                  <a:pt x="36310" y="27083"/>
                </a:moveTo>
                <a:lnTo>
                  <a:pt x="36211" y="27123"/>
                </a:lnTo>
                <a:lnTo>
                  <a:pt x="36131" y="27163"/>
                </a:lnTo>
                <a:lnTo>
                  <a:pt x="36072" y="27222"/>
                </a:lnTo>
                <a:lnTo>
                  <a:pt x="36032" y="27282"/>
                </a:lnTo>
                <a:lnTo>
                  <a:pt x="35993" y="27341"/>
                </a:lnTo>
                <a:lnTo>
                  <a:pt x="35973" y="27421"/>
                </a:lnTo>
                <a:lnTo>
                  <a:pt x="35973" y="27500"/>
                </a:lnTo>
                <a:lnTo>
                  <a:pt x="35993" y="27560"/>
                </a:lnTo>
                <a:lnTo>
                  <a:pt x="36012" y="27639"/>
                </a:lnTo>
                <a:lnTo>
                  <a:pt x="36032" y="27699"/>
                </a:lnTo>
                <a:lnTo>
                  <a:pt x="36092" y="27758"/>
                </a:lnTo>
                <a:lnTo>
                  <a:pt x="36131" y="27798"/>
                </a:lnTo>
                <a:lnTo>
                  <a:pt x="36191" y="27837"/>
                </a:lnTo>
                <a:lnTo>
                  <a:pt x="36270" y="27877"/>
                </a:lnTo>
                <a:lnTo>
                  <a:pt x="36429" y="27877"/>
                </a:lnTo>
                <a:lnTo>
                  <a:pt x="36508" y="27857"/>
                </a:lnTo>
                <a:lnTo>
                  <a:pt x="36588" y="27837"/>
                </a:lnTo>
                <a:lnTo>
                  <a:pt x="36647" y="27818"/>
                </a:lnTo>
                <a:lnTo>
                  <a:pt x="36687" y="27758"/>
                </a:lnTo>
                <a:lnTo>
                  <a:pt x="36727" y="27699"/>
                </a:lnTo>
                <a:lnTo>
                  <a:pt x="36746" y="27639"/>
                </a:lnTo>
                <a:lnTo>
                  <a:pt x="36746" y="27560"/>
                </a:lnTo>
                <a:lnTo>
                  <a:pt x="36727" y="27401"/>
                </a:lnTo>
                <a:lnTo>
                  <a:pt x="36707" y="27322"/>
                </a:lnTo>
                <a:lnTo>
                  <a:pt x="36667" y="27242"/>
                </a:lnTo>
                <a:lnTo>
                  <a:pt x="36608" y="27183"/>
                </a:lnTo>
                <a:lnTo>
                  <a:pt x="36548" y="27143"/>
                </a:lnTo>
                <a:lnTo>
                  <a:pt x="36469" y="27103"/>
                </a:lnTo>
                <a:lnTo>
                  <a:pt x="36389" y="27083"/>
                </a:lnTo>
                <a:close/>
                <a:moveTo>
                  <a:pt x="27620" y="27659"/>
                </a:moveTo>
                <a:lnTo>
                  <a:pt x="27560" y="27679"/>
                </a:lnTo>
                <a:lnTo>
                  <a:pt x="27481" y="27718"/>
                </a:lnTo>
                <a:lnTo>
                  <a:pt x="27441" y="27798"/>
                </a:lnTo>
                <a:lnTo>
                  <a:pt x="27441" y="27857"/>
                </a:lnTo>
                <a:lnTo>
                  <a:pt x="27461" y="27937"/>
                </a:lnTo>
                <a:lnTo>
                  <a:pt x="27501" y="27996"/>
                </a:lnTo>
                <a:lnTo>
                  <a:pt x="27560" y="28036"/>
                </a:lnTo>
                <a:lnTo>
                  <a:pt x="27620" y="28056"/>
                </a:lnTo>
                <a:lnTo>
                  <a:pt x="27699" y="28036"/>
                </a:lnTo>
                <a:lnTo>
                  <a:pt x="27758" y="27996"/>
                </a:lnTo>
                <a:lnTo>
                  <a:pt x="27798" y="27937"/>
                </a:lnTo>
                <a:lnTo>
                  <a:pt x="27818" y="27857"/>
                </a:lnTo>
                <a:lnTo>
                  <a:pt x="27798" y="27798"/>
                </a:lnTo>
                <a:lnTo>
                  <a:pt x="27758" y="27738"/>
                </a:lnTo>
                <a:lnTo>
                  <a:pt x="27699" y="27679"/>
                </a:lnTo>
                <a:lnTo>
                  <a:pt x="27620" y="27659"/>
                </a:lnTo>
                <a:close/>
                <a:moveTo>
                  <a:pt x="48790" y="26786"/>
                </a:moveTo>
                <a:lnTo>
                  <a:pt x="48691" y="26806"/>
                </a:lnTo>
                <a:lnTo>
                  <a:pt x="48572" y="26845"/>
                </a:lnTo>
                <a:lnTo>
                  <a:pt x="48472" y="26905"/>
                </a:lnTo>
                <a:lnTo>
                  <a:pt x="48393" y="26984"/>
                </a:lnTo>
                <a:lnTo>
                  <a:pt x="48334" y="27064"/>
                </a:lnTo>
                <a:lnTo>
                  <a:pt x="48274" y="27143"/>
                </a:lnTo>
                <a:lnTo>
                  <a:pt x="48234" y="27242"/>
                </a:lnTo>
                <a:lnTo>
                  <a:pt x="48215" y="27361"/>
                </a:lnTo>
                <a:lnTo>
                  <a:pt x="48195" y="27460"/>
                </a:lnTo>
                <a:lnTo>
                  <a:pt x="48195" y="27560"/>
                </a:lnTo>
                <a:lnTo>
                  <a:pt x="48215" y="27679"/>
                </a:lnTo>
                <a:lnTo>
                  <a:pt x="48234" y="27778"/>
                </a:lnTo>
                <a:lnTo>
                  <a:pt x="48294" y="27877"/>
                </a:lnTo>
                <a:lnTo>
                  <a:pt x="48353" y="27956"/>
                </a:lnTo>
                <a:lnTo>
                  <a:pt x="48413" y="28036"/>
                </a:lnTo>
                <a:lnTo>
                  <a:pt x="48512" y="28115"/>
                </a:lnTo>
                <a:lnTo>
                  <a:pt x="48611" y="28155"/>
                </a:lnTo>
                <a:lnTo>
                  <a:pt x="48750" y="28195"/>
                </a:lnTo>
                <a:lnTo>
                  <a:pt x="48869" y="28214"/>
                </a:lnTo>
                <a:lnTo>
                  <a:pt x="48988" y="28195"/>
                </a:lnTo>
                <a:lnTo>
                  <a:pt x="49107" y="28175"/>
                </a:lnTo>
                <a:lnTo>
                  <a:pt x="49207" y="28115"/>
                </a:lnTo>
                <a:lnTo>
                  <a:pt x="49306" y="28056"/>
                </a:lnTo>
                <a:lnTo>
                  <a:pt x="49405" y="27976"/>
                </a:lnTo>
                <a:lnTo>
                  <a:pt x="49484" y="27877"/>
                </a:lnTo>
                <a:lnTo>
                  <a:pt x="49564" y="27679"/>
                </a:lnTo>
                <a:lnTo>
                  <a:pt x="49584" y="27579"/>
                </a:lnTo>
                <a:lnTo>
                  <a:pt x="49584" y="27460"/>
                </a:lnTo>
                <a:lnTo>
                  <a:pt x="49584" y="27361"/>
                </a:lnTo>
                <a:lnTo>
                  <a:pt x="49564" y="27262"/>
                </a:lnTo>
                <a:lnTo>
                  <a:pt x="49524" y="27163"/>
                </a:lnTo>
                <a:lnTo>
                  <a:pt x="49465" y="27064"/>
                </a:lnTo>
                <a:lnTo>
                  <a:pt x="49385" y="26984"/>
                </a:lnTo>
                <a:lnTo>
                  <a:pt x="49306" y="26925"/>
                </a:lnTo>
                <a:lnTo>
                  <a:pt x="49207" y="26865"/>
                </a:lnTo>
                <a:lnTo>
                  <a:pt x="49107" y="26826"/>
                </a:lnTo>
                <a:lnTo>
                  <a:pt x="49008" y="26786"/>
                </a:lnTo>
                <a:close/>
                <a:moveTo>
                  <a:pt x="40496" y="27441"/>
                </a:moveTo>
                <a:lnTo>
                  <a:pt x="40397" y="27460"/>
                </a:lnTo>
                <a:lnTo>
                  <a:pt x="40298" y="27480"/>
                </a:lnTo>
                <a:lnTo>
                  <a:pt x="40199" y="27540"/>
                </a:lnTo>
                <a:lnTo>
                  <a:pt x="40119" y="27599"/>
                </a:lnTo>
                <a:lnTo>
                  <a:pt x="40060" y="27699"/>
                </a:lnTo>
                <a:lnTo>
                  <a:pt x="40020" y="27798"/>
                </a:lnTo>
                <a:lnTo>
                  <a:pt x="40000" y="27897"/>
                </a:lnTo>
                <a:lnTo>
                  <a:pt x="40000" y="27976"/>
                </a:lnTo>
                <a:lnTo>
                  <a:pt x="40020" y="28075"/>
                </a:lnTo>
                <a:lnTo>
                  <a:pt x="40040" y="28155"/>
                </a:lnTo>
                <a:lnTo>
                  <a:pt x="40100" y="28254"/>
                </a:lnTo>
                <a:lnTo>
                  <a:pt x="40159" y="28314"/>
                </a:lnTo>
                <a:lnTo>
                  <a:pt x="40219" y="28373"/>
                </a:lnTo>
                <a:lnTo>
                  <a:pt x="40318" y="28413"/>
                </a:lnTo>
                <a:lnTo>
                  <a:pt x="40397" y="28452"/>
                </a:lnTo>
                <a:lnTo>
                  <a:pt x="40477" y="28472"/>
                </a:lnTo>
                <a:lnTo>
                  <a:pt x="40576" y="28452"/>
                </a:lnTo>
                <a:lnTo>
                  <a:pt x="40675" y="28433"/>
                </a:lnTo>
                <a:lnTo>
                  <a:pt x="40774" y="28393"/>
                </a:lnTo>
                <a:lnTo>
                  <a:pt x="40854" y="28314"/>
                </a:lnTo>
                <a:lnTo>
                  <a:pt x="40913" y="28234"/>
                </a:lnTo>
                <a:lnTo>
                  <a:pt x="40953" y="28155"/>
                </a:lnTo>
                <a:lnTo>
                  <a:pt x="40992" y="28056"/>
                </a:lnTo>
                <a:lnTo>
                  <a:pt x="40992" y="27956"/>
                </a:lnTo>
                <a:lnTo>
                  <a:pt x="40973" y="27857"/>
                </a:lnTo>
                <a:lnTo>
                  <a:pt x="40953" y="27778"/>
                </a:lnTo>
                <a:lnTo>
                  <a:pt x="40913" y="27679"/>
                </a:lnTo>
                <a:lnTo>
                  <a:pt x="40854" y="27599"/>
                </a:lnTo>
                <a:lnTo>
                  <a:pt x="40774" y="27520"/>
                </a:lnTo>
                <a:lnTo>
                  <a:pt x="40695" y="27480"/>
                </a:lnTo>
                <a:lnTo>
                  <a:pt x="40596" y="27441"/>
                </a:lnTo>
                <a:close/>
                <a:moveTo>
                  <a:pt x="38334" y="27560"/>
                </a:moveTo>
                <a:lnTo>
                  <a:pt x="38254" y="27579"/>
                </a:lnTo>
                <a:lnTo>
                  <a:pt x="38175" y="27599"/>
                </a:lnTo>
                <a:lnTo>
                  <a:pt x="38096" y="27659"/>
                </a:lnTo>
                <a:lnTo>
                  <a:pt x="38036" y="27718"/>
                </a:lnTo>
                <a:lnTo>
                  <a:pt x="37996" y="27798"/>
                </a:lnTo>
                <a:lnTo>
                  <a:pt x="37957" y="27877"/>
                </a:lnTo>
                <a:lnTo>
                  <a:pt x="37937" y="27956"/>
                </a:lnTo>
                <a:lnTo>
                  <a:pt x="37917" y="28036"/>
                </a:lnTo>
                <a:lnTo>
                  <a:pt x="37937" y="28135"/>
                </a:lnTo>
                <a:lnTo>
                  <a:pt x="37957" y="28214"/>
                </a:lnTo>
                <a:lnTo>
                  <a:pt x="38016" y="28294"/>
                </a:lnTo>
                <a:lnTo>
                  <a:pt x="38076" y="28353"/>
                </a:lnTo>
                <a:lnTo>
                  <a:pt x="38135" y="28413"/>
                </a:lnTo>
                <a:lnTo>
                  <a:pt x="38215" y="28452"/>
                </a:lnTo>
                <a:lnTo>
                  <a:pt x="38314" y="28472"/>
                </a:lnTo>
                <a:lnTo>
                  <a:pt x="38393" y="28492"/>
                </a:lnTo>
                <a:lnTo>
                  <a:pt x="38473" y="28472"/>
                </a:lnTo>
                <a:lnTo>
                  <a:pt x="38552" y="28452"/>
                </a:lnTo>
                <a:lnTo>
                  <a:pt x="38631" y="28393"/>
                </a:lnTo>
                <a:lnTo>
                  <a:pt x="38750" y="28234"/>
                </a:lnTo>
                <a:lnTo>
                  <a:pt x="38790" y="28155"/>
                </a:lnTo>
                <a:lnTo>
                  <a:pt x="38810" y="28075"/>
                </a:lnTo>
                <a:lnTo>
                  <a:pt x="38830" y="27996"/>
                </a:lnTo>
                <a:lnTo>
                  <a:pt x="38810" y="27917"/>
                </a:lnTo>
                <a:lnTo>
                  <a:pt x="38770" y="27837"/>
                </a:lnTo>
                <a:lnTo>
                  <a:pt x="38731" y="27738"/>
                </a:lnTo>
                <a:lnTo>
                  <a:pt x="38671" y="27679"/>
                </a:lnTo>
                <a:lnTo>
                  <a:pt x="38592" y="27619"/>
                </a:lnTo>
                <a:lnTo>
                  <a:pt x="38512" y="27599"/>
                </a:lnTo>
                <a:lnTo>
                  <a:pt x="38433" y="27579"/>
                </a:lnTo>
                <a:lnTo>
                  <a:pt x="38334" y="27560"/>
                </a:lnTo>
                <a:close/>
                <a:moveTo>
                  <a:pt x="31786" y="28036"/>
                </a:moveTo>
                <a:lnTo>
                  <a:pt x="31687" y="28115"/>
                </a:lnTo>
                <a:lnTo>
                  <a:pt x="31627" y="28214"/>
                </a:lnTo>
                <a:lnTo>
                  <a:pt x="31608" y="28254"/>
                </a:lnTo>
                <a:lnTo>
                  <a:pt x="31608" y="28314"/>
                </a:lnTo>
                <a:lnTo>
                  <a:pt x="31608" y="28373"/>
                </a:lnTo>
                <a:lnTo>
                  <a:pt x="31627" y="28433"/>
                </a:lnTo>
                <a:lnTo>
                  <a:pt x="31687" y="28532"/>
                </a:lnTo>
                <a:lnTo>
                  <a:pt x="31786" y="28591"/>
                </a:lnTo>
                <a:lnTo>
                  <a:pt x="31826" y="28631"/>
                </a:lnTo>
                <a:lnTo>
                  <a:pt x="31945" y="28631"/>
                </a:lnTo>
                <a:lnTo>
                  <a:pt x="32004" y="28611"/>
                </a:lnTo>
                <a:lnTo>
                  <a:pt x="32104" y="28552"/>
                </a:lnTo>
                <a:lnTo>
                  <a:pt x="32163" y="28452"/>
                </a:lnTo>
                <a:lnTo>
                  <a:pt x="32203" y="28333"/>
                </a:lnTo>
                <a:lnTo>
                  <a:pt x="32203" y="28274"/>
                </a:lnTo>
                <a:lnTo>
                  <a:pt x="32183" y="28214"/>
                </a:lnTo>
                <a:lnTo>
                  <a:pt x="32163" y="28155"/>
                </a:lnTo>
                <a:lnTo>
                  <a:pt x="32124" y="28115"/>
                </a:lnTo>
                <a:lnTo>
                  <a:pt x="32064" y="28075"/>
                </a:lnTo>
                <a:lnTo>
                  <a:pt x="32024" y="28056"/>
                </a:lnTo>
                <a:lnTo>
                  <a:pt x="31905" y="28036"/>
                </a:lnTo>
                <a:close/>
                <a:moveTo>
                  <a:pt x="24286" y="28413"/>
                </a:moveTo>
                <a:lnTo>
                  <a:pt x="24247" y="28433"/>
                </a:lnTo>
                <a:lnTo>
                  <a:pt x="24207" y="28452"/>
                </a:lnTo>
                <a:lnTo>
                  <a:pt x="24187" y="28492"/>
                </a:lnTo>
                <a:lnTo>
                  <a:pt x="24167" y="28532"/>
                </a:lnTo>
                <a:lnTo>
                  <a:pt x="24167" y="28591"/>
                </a:lnTo>
                <a:lnTo>
                  <a:pt x="24187" y="28631"/>
                </a:lnTo>
                <a:lnTo>
                  <a:pt x="24286" y="28671"/>
                </a:lnTo>
                <a:lnTo>
                  <a:pt x="24366" y="28631"/>
                </a:lnTo>
                <a:lnTo>
                  <a:pt x="24405" y="28591"/>
                </a:lnTo>
                <a:lnTo>
                  <a:pt x="24405" y="28532"/>
                </a:lnTo>
                <a:lnTo>
                  <a:pt x="24405" y="28492"/>
                </a:lnTo>
                <a:lnTo>
                  <a:pt x="24366" y="28452"/>
                </a:lnTo>
                <a:lnTo>
                  <a:pt x="24346" y="28433"/>
                </a:lnTo>
                <a:lnTo>
                  <a:pt x="24286" y="28413"/>
                </a:lnTo>
                <a:close/>
                <a:moveTo>
                  <a:pt x="29624" y="28175"/>
                </a:moveTo>
                <a:lnTo>
                  <a:pt x="29544" y="28195"/>
                </a:lnTo>
                <a:lnTo>
                  <a:pt x="29465" y="28254"/>
                </a:lnTo>
                <a:lnTo>
                  <a:pt x="29425" y="28333"/>
                </a:lnTo>
                <a:lnTo>
                  <a:pt x="29405" y="28413"/>
                </a:lnTo>
                <a:lnTo>
                  <a:pt x="29405" y="28512"/>
                </a:lnTo>
                <a:lnTo>
                  <a:pt x="29445" y="28591"/>
                </a:lnTo>
                <a:lnTo>
                  <a:pt x="29524" y="28671"/>
                </a:lnTo>
                <a:lnTo>
                  <a:pt x="29584" y="28691"/>
                </a:lnTo>
                <a:lnTo>
                  <a:pt x="29643" y="28691"/>
                </a:lnTo>
                <a:lnTo>
                  <a:pt x="29723" y="28671"/>
                </a:lnTo>
                <a:lnTo>
                  <a:pt x="29802" y="28631"/>
                </a:lnTo>
                <a:lnTo>
                  <a:pt x="29842" y="28552"/>
                </a:lnTo>
                <a:lnTo>
                  <a:pt x="29862" y="28452"/>
                </a:lnTo>
                <a:lnTo>
                  <a:pt x="29842" y="28353"/>
                </a:lnTo>
                <a:lnTo>
                  <a:pt x="29802" y="28274"/>
                </a:lnTo>
                <a:lnTo>
                  <a:pt x="29723" y="28195"/>
                </a:lnTo>
                <a:lnTo>
                  <a:pt x="29624" y="28175"/>
                </a:lnTo>
                <a:close/>
                <a:moveTo>
                  <a:pt x="20735" y="28869"/>
                </a:moveTo>
                <a:lnTo>
                  <a:pt x="20675" y="28889"/>
                </a:lnTo>
                <a:lnTo>
                  <a:pt x="20655" y="28909"/>
                </a:lnTo>
                <a:lnTo>
                  <a:pt x="20655" y="28948"/>
                </a:lnTo>
                <a:lnTo>
                  <a:pt x="20675" y="28988"/>
                </a:lnTo>
                <a:lnTo>
                  <a:pt x="20715" y="29008"/>
                </a:lnTo>
                <a:lnTo>
                  <a:pt x="20755" y="29008"/>
                </a:lnTo>
                <a:lnTo>
                  <a:pt x="20774" y="28988"/>
                </a:lnTo>
                <a:lnTo>
                  <a:pt x="20794" y="28968"/>
                </a:lnTo>
                <a:lnTo>
                  <a:pt x="20794" y="28948"/>
                </a:lnTo>
                <a:lnTo>
                  <a:pt x="20774" y="28889"/>
                </a:lnTo>
                <a:lnTo>
                  <a:pt x="20735" y="28869"/>
                </a:lnTo>
                <a:close/>
                <a:moveTo>
                  <a:pt x="42441" y="27897"/>
                </a:moveTo>
                <a:lnTo>
                  <a:pt x="42342" y="27937"/>
                </a:lnTo>
                <a:lnTo>
                  <a:pt x="42262" y="27956"/>
                </a:lnTo>
                <a:lnTo>
                  <a:pt x="42183" y="28016"/>
                </a:lnTo>
                <a:lnTo>
                  <a:pt x="42104" y="28075"/>
                </a:lnTo>
                <a:lnTo>
                  <a:pt x="42044" y="28155"/>
                </a:lnTo>
                <a:lnTo>
                  <a:pt x="42004" y="28214"/>
                </a:lnTo>
                <a:lnTo>
                  <a:pt x="41965" y="28294"/>
                </a:lnTo>
                <a:lnTo>
                  <a:pt x="41945" y="28393"/>
                </a:lnTo>
                <a:lnTo>
                  <a:pt x="41945" y="28472"/>
                </a:lnTo>
                <a:lnTo>
                  <a:pt x="41945" y="28552"/>
                </a:lnTo>
                <a:lnTo>
                  <a:pt x="42004" y="28710"/>
                </a:lnTo>
                <a:lnTo>
                  <a:pt x="42084" y="28849"/>
                </a:lnTo>
                <a:lnTo>
                  <a:pt x="42143" y="28909"/>
                </a:lnTo>
                <a:lnTo>
                  <a:pt x="42203" y="28948"/>
                </a:lnTo>
                <a:lnTo>
                  <a:pt x="42282" y="28988"/>
                </a:lnTo>
                <a:lnTo>
                  <a:pt x="42361" y="29008"/>
                </a:lnTo>
                <a:lnTo>
                  <a:pt x="42461" y="29028"/>
                </a:lnTo>
                <a:lnTo>
                  <a:pt x="42560" y="29028"/>
                </a:lnTo>
                <a:lnTo>
                  <a:pt x="42639" y="29008"/>
                </a:lnTo>
                <a:lnTo>
                  <a:pt x="42738" y="28988"/>
                </a:lnTo>
                <a:lnTo>
                  <a:pt x="42818" y="28948"/>
                </a:lnTo>
                <a:lnTo>
                  <a:pt x="42877" y="28889"/>
                </a:lnTo>
                <a:lnTo>
                  <a:pt x="42937" y="28829"/>
                </a:lnTo>
                <a:lnTo>
                  <a:pt x="42977" y="28770"/>
                </a:lnTo>
                <a:lnTo>
                  <a:pt x="43036" y="28611"/>
                </a:lnTo>
                <a:lnTo>
                  <a:pt x="43056" y="28452"/>
                </a:lnTo>
                <a:lnTo>
                  <a:pt x="43016" y="28274"/>
                </a:lnTo>
                <a:lnTo>
                  <a:pt x="42996" y="28195"/>
                </a:lnTo>
                <a:lnTo>
                  <a:pt x="42937" y="28135"/>
                </a:lnTo>
                <a:lnTo>
                  <a:pt x="42877" y="28056"/>
                </a:lnTo>
                <a:lnTo>
                  <a:pt x="42818" y="27996"/>
                </a:lnTo>
                <a:lnTo>
                  <a:pt x="42738" y="27937"/>
                </a:lnTo>
                <a:lnTo>
                  <a:pt x="42639" y="27917"/>
                </a:lnTo>
                <a:lnTo>
                  <a:pt x="42540" y="27897"/>
                </a:lnTo>
                <a:close/>
                <a:moveTo>
                  <a:pt x="33850" y="28512"/>
                </a:moveTo>
                <a:lnTo>
                  <a:pt x="33790" y="28532"/>
                </a:lnTo>
                <a:lnTo>
                  <a:pt x="33711" y="28572"/>
                </a:lnTo>
                <a:lnTo>
                  <a:pt x="33651" y="28611"/>
                </a:lnTo>
                <a:lnTo>
                  <a:pt x="33592" y="28671"/>
                </a:lnTo>
                <a:lnTo>
                  <a:pt x="33552" y="28730"/>
                </a:lnTo>
                <a:lnTo>
                  <a:pt x="33532" y="28810"/>
                </a:lnTo>
                <a:lnTo>
                  <a:pt x="33532" y="28869"/>
                </a:lnTo>
                <a:lnTo>
                  <a:pt x="33552" y="28948"/>
                </a:lnTo>
                <a:lnTo>
                  <a:pt x="33592" y="29028"/>
                </a:lnTo>
                <a:lnTo>
                  <a:pt x="33631" y="29087"/>
                </a:lnTo>
                <a:lnTo>
                  <a:pt x="33671" y="29127"/>
                </a:lnTo>
                <a:lnTo>
                  <a:pt x="33731" y="29167"/>
                </a:lnTo>
                <a:lnTo>
                  <a:pt x="33850" y="29206"/>
                </a:lnTo>
                <a:lnTo>
                  <a:pt x="33989" y="29206"/>
                </a:lnTo>
                <a:lnTo>
                  <a:pt x="34088" y="29167"/>
                </a:lnTo>
                <a:lnTo>
                  <a:pt x="34147" y="29127"/>
                </a:lnTo>
                <a:lnTo>
                  <a:pt x="34187" y="29087"/>
                </a:lnTo>
                <a:lnTo>
                  <a:pt x="34227" y="29028"/>
                </a:lnTo>
                <a:lnTo>
                  <a:pt x="34246" y="28968"/>
                </a:lnTo>
                <a:lnTo>
                  <a:pt x="34246" y="28889"/>
                </a:lnTo>
                <a:lnTo>
                  <a:pt x="34246" y="28810"/>
                </a:lnTo>
                <a:lnTo>
                  <a:pt x="34227" y="28750"/>
                </a:lnTo>
                <a:lnTo>
                  <a:pt x="34207" y="28671"/>
                </a:lnTo>
                <a:lnTo>
                  <a:pt x="34167" y="28631"/>
                </a:lnTo>
                <a:lnTo>
                  <a:pt x="34108" y="28572"/>
                </a:lnTo>
                <a:lnTo>
                  <a:pt x="34048" y="28552"/>
                </a:lnTo>
                <a:lnTo>
                  <a:pt x="33989" y="28512"/>
                </a:lnTo>
                <a:close/>
                <a:moveTo>
                  <a:pt x="22501" y="29048"/>
                </a:moveTo>
                <a:lnTo>
                  <a:pt x="22461" y="29068"/>
                </a:lnTo>
                <a:lnTo>
                  <a:pt x="22441" y="29107"/>
                </a:lnTo>
                <a:lnTo>
                  <a:pt x="22441" y="29147"/>
                </a:lnTo>
                <a:lnTo>
                  <a:pt x="22441" y="29187"/>
                </a:lnTo>
                <a:lnTo>
                  <a:pt x="22461" y="29206"/>
                </a:lnTo>
                <a:lnTo>
                  <a:pt x="22501" y="29246"/>
                </a:lnTo>
                <a:lnTo>
                  <a:pt x="22580" y="29246"/>
                </a:lnTo>
                <a:lnTo>
                  <a:pt x="22620" y="29226"/>
                </a:lnTo>
                <a:lnTo>
                  <a:pt x="22659" y="29187"/>
                </a:lnTo>
                <a:lnTo>
                  <a:pt x="22659" y="29147"/>
                </a:lnTo>
                <a:lnTo>
                  <a:pt x="22659" y="29127"/>
                </a:lnTo>
                <a:lnTo>
                  <a:pt x="22620" y="29087"/>
                </a:lnTo>
                <a:lnTo>
                  <a:pt x="22600" y="29068"/>
                </a:lnTo>
                <a:lnTo>
                  <a:pt x="22540" y="29048"/>
                </a:lnTo>
                <a:close/>
                <a:moveTo>
                  <a:pt x="46647" y="28234"/>
                </a:moveTo>
                <a:lnTo>
                  <a:pt x="46528" y="28254"/>
                </a:lnTo>
                <a:lnTo>
                  <a:pt x="46429" y="28274"/>
                </a:lnTo>
                <a:lnTo>
                  <a:pt x="46330" y="28314"/>
                </a:lnTo>
                <a:lnTo>
                  <a:pt x="46250" y="28373"/>
                </a:lnTo>
                <a:lnTo>
                  <a:pt x="46171" y="28433"/>
                </a:lnTo>
                <a:lnTo>
                  <a:pt x="46111" y="28512"/>
                </a:lnTo>
                <a:lnTo>
                  <a:pt x="46052" y="28591"/>
                </a:lnTo>
                <a:lnTo>
                  <a:pt x="46012" y="28671"/>
                </a:lnTo>
                <a:lnTo>
                  <a:pt x="45973" y="28770"/>
                </a:lnTo>
                <a:lnTo>
                  <a:pt x="45953" y="28869"/>
                </a:lnTo>
                <a:lnTo>
                  <a:pt x="45953" y="28968"/>
                </a:lnTo>
                <a:lnTo>
                  <a:pt x="45953" y="29048"/>
                </a:lnTo>
                <a:lnTo>
                  <a:pt x="45992" y="29147"/>
                </a:lnTo>
                <a:lnTo>
                  <a:pt x="46032" y="29246"/>
                </a:lnTo>
                <a:lnTo>
                  <a:pt x="46072" y="29325"/>
                </a:lnTo>
                <a:lnTo>
                  <a:pt x="46151" y="29405"/>
                </a:lnTo>
                <a:lnTo>
                  <a:pt x="46230" y="29484"/>
                </a:lnTo>
                <a:lnTo>
                  <a:pt x="46350" y="29544"/>
                </a:lnTo>
                <a:lnTo>
                  <a:pt x="46469" y="29564"/>
                </a:lnTo>
                <a:lnTo>
                  <a:pt x="46568" y="29583"/>
                </a:lnTo>
                <a:lnTo>
                  <a:pt x="46687" y="29583"/>
                </a:lnTo>
                <a:lnTo>
                  <a:pt x="46786" y="29564"/>
                </a:lnTo>
                <a:lnTo>
                  <a:pt x="46905" y="29524"/>
                </a:lnTo>
                <a:lnTo>
                  <a:pt x="47004" y="29484"/>
                </a:lnTo>
                <a:lnTo>
                  <a:pt x="47103" y="29405"/>
                </a:lnTo>
                <a:lnTo>
                  <a:pt x="47203" y="29226"/>
                </a:lnTo>
                <a:lnTo>
                  <a:pt x="47242" y="29127"/>
                </a:lnTo>
                <a:lnTo>
                  <a:pt x="47282" y="29048"/>
                </a:lnTo>
                <a:lnTo>
                  <a:pt x="47282" y="28948"/>
                </a:lnTo>
                <a:lnTo>
                  <a:pt x="47282" y="28849"/>
                </a:lnTo>
                <a:lnTo>
                  <a:pt x="47262" y="28750"/>
                </a:lnTo>
                <a:lnTo>
                  <a:pt x="47223" y="28651"/>
                </a:lnTo>
                <a:lnTo>
                  <a:pt x="47183" y="28552"/>
                </a:lnTo>
                <a:lnTo>
                  <a:pt x="47103" y="28452"/>
                </a:lnTo>
                <a:lnTo>
                  <a:pt x="47044" y="28393"/>
                </a:lnTo>
                <a:lnTo>
                  <a:pt x="46945" y="28333"/>
                </a:lnTo>
                <a:lnTo>
                  <a:pt x="46865" y="28274"/>
                </a:lnTo>
                <a:lnTo>
                  <a:pt x="46746" y="28254"/>
                </a:lnTo>
                <a:lnTo>
                  <a:pt x="46647" y="28234"/>
                </a:lnTo>
                <a:close/>
                <a:moveTo>
                  <a:pt x="26409" y="29246"/>
                </a:moveTo>
                <a:lnTo>
                  <a:pt x="26350" y="29286"/>
                </a:lnTo>
                <a:lnTo>
                  <a:pt x="26290" y="29345"/>
                </a:lnTo>
                <a:lnTo>
                  <a:pt x="26270" y="29425"/>
                </a:lnTo>
                <a:lnTo>
                  <a:pt x="26290" y="29504"/>
                </a:lnTo>
                <a:lnTo>
                  <a:pt x="26350" y="29564"/>
                </a:lnTo>
                <a:lnTo>
                  <a:pt x="26409" y="29603"/>
                </a:lnTo>
                <a:lnTo>
                  <a:pt x="26548" y="29603"/>
                </a:lnTo>
                <a:lnTo>
                  <a:pt x="26608" y="29564"/>
                </a:lnTo>
                <a:lnTo>
                  <a:pt x="26647" y="29504"/>
                </a:lnTo>
                <a:lnTo>
                  <a:pt x="26667" y="29425"/>
                </a:lnTo>
                <a:lnTo>
                  <a:pt x="26647" y="29345"/>
                </a:lnTo>
                <a:lnTo>
                  <a:pt x="26608" y="29286"/>
                </a:lnTo>
                <a:lnTo>
                  <a:pt x="26548" y="29246"/>
                </a:lnTo>
                <a:close/>
                <a:moveTo>
                  <a:pt x="44465" y="28373"/>
                </a:moveTo>
                <a:lnTo>
                  <a:pt x="44346" y="28393"/>
                </a:lnTo>
                <a:lnTo>
                  <a:pt x="44266" y="28433"/>
                </a:lnTo>
                <a:lnTo>
                  <a:pt x="44167" y="28492"/>
                </a:lnTo>
                <a:lnTo>
                  <a:pt x="44068" y="28552"/>
                </a:lnTo>
                <a:lnTo>
                  <a:pt x="43969" y="28710"/>
                </a:lnTo>
                <a:lnTo>
                  <a:pt x="43929" y="28790"/>
                </a:lnTo>
                <a:lnTo>
                  <a:pt x="43889" y="28889"/>
                </a:lnTo>
                <a:lnTo>
                  <a:pt x="43889" y="28968"/>
                </a:lnTo>
                <a:lnTo>
                  <a:pt x="43889" y="29068"/>
                </a:lnTo>
                <a:lnTo>
                  <a:pt x="43909" y="29167"/>
                </a:lnTo>
                <a:lnTo>
                  <a:pt x="43949" y="29246"/>
                </a:lnTo>
                <a:lnTo>
                  <a:pt x="43988" y="29345"/>
                </a:lnTo>
                <a:lnTo>
                  <a:pt x="44048" y="29425"/>
                </a:lnTo>
                <a:lnTo>
                  <a:pt x="44127" y="29484"/>
                </a:lnTo>
                <a:lnTo>
                  <a:pt x="44207" y="29544"/>
                </a:lnTo>
                <a:lnTo>
                  <a:pt x="44286" y="29583"/>
                </a:lnTo>
                <a:lnTo>
                  <a:pt x="44385" y="29603"/>
                </a:lnTo>
                <a:lnTo>
                  <a:pt x="44484" y="29623"/>
                </a:lnTo>
                <a:lnTo>
                  <a:pt x="44584" y="29603"/>
                </a:lnTo>
                <a:lnTo>
                  <a:pt x="44683" y="29583"/>
                </a:lnTo>
                <a:lnTo>
                  <a:pt x="44782" y="29564"/>
                </a:lnTo>
                <a:lnTo>
                  <a:pt x="44861" y="29504"/>
                </a:lnTo>
                <a:lnTo>
                  <a:pt x="44921" y="29445"/>
                </a:lnTo>
                <a:lnTo>
                  <a:pt x="45000" y="29385"/>
                </a:lnTo>
                <a:lnTo>
                  <a:pt x="45040" y="29306"/>
                </a:lnTo>
                <a:lnTo>
                  <a:pt x="45080" y="29226"/>
                </a:lnTo>
                <a:lnTo>
                  <a:pt x="45119" y="29147"/>
                </a:lnTo>
                <a:lnTo>
                  <a:pt x="45139" y="29048"/>
                </a:lnTo>
                <a:lnTo>
                  <a:pt x="45139" y="28968"/>
                </a:lnTo>
                <a:lnTo>
                  <a:pt x="45119" y="28869"/>
                </a:lnTo>
                <a:lnTo>
                  <a:pt x="45100" y="28770"/>
                </a:lnTo>
                <a:lnTo>
                  <a:pt x="45060" y="28691"/>
                </a:lnTo>
                <a:lnTo>
                  <a:pt x="45020" y="28611"/>
                </a:lnTo>
                <a:lnTo>
                  <a:pt x="44941" y="28532"/>
                </a:lnTo>
                <a:lnTo>
                  <a:pt x="44861" y="28472"/>
                </a:lnTo>
                <a:lnTo>
                  <a:pt x="44762" y="28413"/>
                </a:lnTo>
                <a:lnTo>
                  <a:pt x="44663" y="28373"/>
                </a:lnTo>
                <a:close/>
                <a:moveTo>
                  <a:pt x="35814" y="29008"/>
                </a:moveTo>
                <a:lnTo>
                  <a:pt x="35735" y="29028"/>
                </a:lnTo>
                <a:lnTo>
                  <a:pt x="35596" y="29127"/>
                </a:lnTo>
                <a:lnTo>
                  <a:pt x="35556" y="29187"/>
                </a:lnTo>
                <a:lnTo>
                  <a:pt x="35516" y="29266"/>
                </a:lnTo>
                <a:lnTo>
                  <a:pt x="35496" y="29325"/>
                </a:lnTo>
                <a:lnTo>
                  <a:pt x="35477" y="29405"/>
                </a:lnTo>
                <a:lnTo>
                  <a:pt x="35477" y="29484"/>
                </a:lnTo>
                <a:lnTo>
                  <a:pt x="35516" y="29564"/>
                </a:lnTo>
                <a:lnTo>
                  <a:pt x="35556" y="29643"/>
                </a:lnTo>
                <a:lnTo>
                  <a:pt x="35596" y="29702"/>
                </a:lnTo>
                <a:lnTo>
                  <a:pt x="35655" y="29762"/>
                </a:lnTo>
                <a:lnTo>
                  <a:pt x="35735" y="29802"/>
                </a:lnTo>
                <a:lnTo>
                  <a:pt x="35814" y="29821"/>
                </a:lnTo>
                <a:lnTo>
                  <a:pt x="35973" y="29821"/>
                </a:lnTo>
                <a:lnTo>
                  <a:pt x="36052" y="29802"/>
                </a:lnTo>
                <a:lnTo>
                  <a:pt x="36131" y="29762"/>
                </a:lnTo>
                <a:lnTo>
                  <a:pt x="36191" y="29722"/>
                </a:lnTo>
                <a:lnTo>
                  <a:pt x="36231" y="29663"/>
                </a:lnTo>
                <a:lnTo>
                  <a:pt x="36270" y="29603"/>
                </a:lnTo>
                <a:lnTo>
                  <a:pt x="36310" y="29524"/>
                </a:lnTo>
                <a:lnTo>
                  <a:pt x="36310" y="29445"/>
                </a:lnTo>
                <a:lnTo>
                  <a:pt x="36310" y="29365"/>
                </a:lnTo>
                <a:lnTo>
                  <a:pt x="36290" y="29286"/>
                </a:lnTo>
                <a:lnTo>
                  <a:pt x="36250" y="29206"/>
                </a:lnTo>
                <a:lnTo>
                  <a:pt x="36211" y="29127"/>
                </a:lnTo>
                <a:lnTo>
                  <a:pt x="36151" y="29087"/>
                </a:lnTo>
                <a:lnTo>
                  <a:pt x="36072" y="29048"/>
                </a:lnTo>
                <a:lnTo>
                  <a:pt x="35993" y="29028"/>
                </a:lnTo>
                <a:lnTo>
                  <a:pt x="35913" y="29008"/>
                </a:lnTo>
                <a:close/>
                <a:moveTo>
                  <a:pt x="48512" y="28710"/>
                </a:moveTo>
                <a:lnTo>
                  <a:pt x="48393" y="28730"/>
                </a:lnTo>
                <a:lnTo>
                  <a:pt x="48274" y="28770"/>
                </a:lnTo>
                <a:lnTo>
                  <a:pt x="48195" y="28829"/>
                </a:lnTo>
                <a:lnTo>
                  <a:pt x="48115" y="28909"/>
                </a:lnTo>
                <a:lnTo>
                  <a:pt x="48036" y="28988"/>
                </a:lnTo>
                <a:lnTo>
                  <a:pt x="47996" y="29087"/>
                </a:lnTo>
                <a:lnTo>
                  <a:pt x="47957" y="29187"/>
                </a:lnTo>
                <a:lnTo>
                  <a:pt x="47937" y="29286"/>
                </a:lnTo>
                <a:lnTo>
                  <a:pt x="47917" y="29405"/>
                </a:lnTo>
                <a:lnTo>
                  <a:pt x="47917" y="29504"/>
                </a:lnTo>
                <a:lnTo>
                  <a:pt x="47937" y="29623"/>
                </a:lnTo>
                <a:lnTo>
                  <a:pt x="47976" y="29722"/>
                </a:lnTo>
                <a:lnTo>
                  <a:pt x="48016" y="29821"/>
                </a:lnTo>
                <a:lnTo>
                  <a:pt x="48076" y="29921"/>
                </a:lnTo>
                <a:lnTo>
                  <a:pt x="48155" y="30000"/>
                </a:lnTo>
                <a:lnTo>
                  <a:pt x="48254" y="30060"/>
                </a:lnTo>
                <a:lnTo>
                  <a:pt x="48373" y="30119"/>
                </a:lnTo>
                <a:lnTo>
                  <a:pt x="48492" y="30159"/>
                </a:lnTo>
                <a:lnTo>
                  <a:pt x="48611" y="30179"/>
                </a:lnTo>
                <a:lnTo>
                  <a:pt x="48730" y="30179"/>
                </a:lnTo>
                <a:lnTo>
                  <a:pt x="48830" y="30139"/>
                </a:lnTo>
                <a:lnTo>
                  <a:pt x="48949" y="30099"/>
                </a:lnTo>
                <a:lnTo>
                  <a:pt x="49068" y="30040"/>
                </a:lnTo>
                <a:lnTo>
                  <a:pt x="49167" y="29960"/>
                </a:lnTo>
                <a:lnTo>
                  <a:pt x="49286" y="29742"/>
                </a:lnTo>
                <a:lnTo>
                  <a:pt x="49326" y="29643"/>
                </a:lnTo>
                <a:lnTo>
                  <a:pt x="49365" y="29544"/>
                </a:lnTo>
                <a:lnTo>
                  <a:pt x="49365" y="29425"/>
                </a:lnTo>
                <a:lnTo>
                  <a:pt x="49365" y="29306"/>
                </a:lnTo>
                <a:lnTo>
                  <a:pt x="49326" y="29187"/>
                </a:lnTo>
                <a:lnTo>
                  <a:pt x="49286" y="29087"/>
                </a:lnTo>
                <a:lnTo>
                  <a:pt x="49207" y="28988"/>
                </a:lnTo>
                <a:lnTo>
                  <a:pt x="49127" y="28909"/>
                </a:lnTo>
                <a:lnTo>
                  <a:pt x="49048" y="28829"/>
                </a:lnTo>
                <a:lnTo>
                  <a:pt x="48949" y="28770"/>
                </a:lnTo>
                <a:lnTo>
                  <a:pt x="48849" y="28730"/>
                </a:lnTo>
                <a:lnTo>
                  <a:pt x="48730" y="28710"/>
                </a:lnTo>
                <a:close/>
                <a:moveTo>
                  <a:pt x="49941" y="29583"/>
                </a:moveTo>
                <a:lnTo>
                  <a:pt x="49861" y="29821"/>
                </a:lnTo>
                <a:lnTo>
                  <a:pt x="49861" y="29960"/>
                </a:lnTo>
                <a:lnTo>
                  <a:pt x="49861" y="30079"/>
                </a:lnTo>
                <a:lnTo>
                  <a:pt x="49941" y="30337"/>
                </a:lnTo>
                <a:lnTo>
                  <a:pt x="49941" y="29583"/>
                </a:lnTo>
                <a:close/>
                <a:moveTo>
                  <a:pt x="31131" y="29742"/>
                </a:moveTo>
                <a:lnTo>
                  <a:pt x="31032" y="29782"/>
                </a:lnTo>
                <a:lnTo>
                  <a:pt x="30933" y="29841"/>
                </a:lnTo>
                <a:lnTo>
                  <a:pt x="30854" y="29941"/>
                </a:lnTo>
                <a:lnTo>
                  <a:pt x="30814" y="30000"/>
                </a:lnTo>
                <a:lnTo>
                  <a:pt x="30814" y="30060"/>
                </a:lnTo>
                <a:lnTo>
                  <a:pt x="30814" y="30119"/>
                </a:lnTo>
                <a:lnTo>
                  <a:pt x="30834" y="30179"/>
                </a:lnTo>
                <a:lnTo>
                  <a:pt x="30854" y="30238"/>
                </a:lnTo>
                <a:lnTo>
                  <a:pt x="30913" y="30298"/>
                </a:lnTo>
                <a:lnTo>
                  <a:pt x="31012" y="30357"/>
                </a:lnTo>
                <a:lnTo>
                  <a:pt x="31131" y="30377"/>
                </a:lnTo>
                <a:lnTo>
                  <a:pt x="31251" y="30357"/>
                </a:lnTo>
                <a:lnTo>
                  <a:pt x="31350" y="30298"/>
                </a:lnTo>
                <a:lnTo>
                  <a:pt x="31389" y="30238"/>
                </a:lnTo>
                <a:lnTo>
                  <a:pt x="31429" y="30198"/>
                </a:lnTo>
                <a:lnTo>
                  <a:pt x="31449" y="30139"/>
                </a:lnTo>
                <a:lnTo>
                  <a:pt x="31449" y="30079"/>
                </a:lnTo>
                <a:lnTo>
                  <a:pt x="31409" y="29960"/>
                </a:lnTo>
                <a:lnTo>
                  <a:pt x="31350" y="29841"/>
                </a:lnTo>
                <a:lnTo>
                  <a:pt x="31310" y="29802"/>
                </a:lnTo>
                <a:lnTo>
                  <a:pt x="31251" y="29762"/>
                </a:lnTo>
                <a:lnTo>
                  <a:pt x="31191" y="29742"/>
                </a:lnTo>
                <a:close/>
                <a:moveTo>
                  <a:pt x="28592" y="29881"/>
                </a:moveTo>
                <a:lnTo>
                  <a:pt x="28493" y="29901"/>
                </a:lnTo>
                <a:lnTo>
                  <a:pt x="28453" y="29941"/>
                </a:lnTo>
                <a:lnTo>
                  <a:pt x="28413" y="29980"/>
                </a:lnTo>
                <a:lnTo>
                  <a:pt x="28354" y="30060"/>
                </a:lnTo>
                <a:lnTo>
                  <a:pt x="28354" y="30139"/>
                </a:lnTo>
                <a:lnTo>
                  <a:pt x="28374" y="30238"/>
                </a:lnTo>
                <a:lnTo>
                  <a:pt x="28413" y="30317"/>
                </a:lnTo>
                <a:lnTo>
                  <a:pt x="28453" y="30357"/>
                </a:lnTo>
                <a:lnTo>
                  <a:pt x="28512" y="30377"/>
                </a:lnTo>
                <a:lnTo>
                  <a:pt x="28612" y="30397"/>
                </a:lnTo>
                <a:lnTo>
                  <a:pt x="28691" y="30377"/>
                </a:lnTo>
                <a:lnTo>
                  <a:pt x="28770" y="30317"/>
                </a:lnTo>
                <a:lnTo>
                  <a:pt x="28830" y="30238"/>
                </a:lnTo>
                <a:lnTo>
                  <a:pt x="28870" y="30159"/>
                </a:lnTo>
                <a:lnTo>
                  <a:pt x="28850" y="30060"/>
                </a:lnTo>
                <a:lnTo>
                  <a:pt x="28830" y="30000"/>
                </a:lnTo>
                <a:lnTo>
                  <a:pt x="28790" y="29960"/>
                </a:lnTo>
                <a:lnTo>
                  <a:pt x="28691" y="29921"/>
                </a:lnTo>
                <a:lnTo>
                  <a:pt x="28592" y="29881"/>
                </a:lnTo>
                <a:close/>
                <a:moveTo>
                  <a:pt x="40100" y="29345"/>
                </a:moveTo>
                <a:lnTo>
                  <a:pt x="39881" y="29365"/>
                </a:lnTo>
                <a:lnTo>
                  <a:pt x="39782" y="29425"/>
                </a:lnTo>
                <a:lnTo>
                  <a:pt x="39683" y="29484"/>
                </a:lnTo>
                <a:lnTo>
                  <a:pt x="39623" y="29564"/>
                </a:lnTo>
                <a:lnTo>
                  <a:pt x="39584" y="29663"/>
                </a:lnTo>
                <a:lnTo>
                  <a:pt x="39564" y="29762"/>
                </a:lnTo>
                <a:lnTo>
                  <a:pt x="39564" y="29861"/>
                </a:lnTo>
                <a:lnTo>
                  <a:pt x="39584" y="29960"/>
                </a:lnTo>
                <a:lnTo>
                  <a:pt x="39604" y="30040"/>
                </a:lnTo>
                <a:lnTo>
                  <a:pt x="39643" y="30139"/>
                </a:lnTo>
                <a:lnTo>
                  <a:pt x="39703" y="30218"/>
                </a:lnTo>
                <a:lnTo>
                  <a:pt x="39782" y="30278"/>
                </a:lnTo>
                <a:lnTo>
                  <a:pt x="39862" y="30337"/>
                </a:lnTo>
                <a:lnTo>
                  <a:pt x="39941" y="30377"/>
                </a:lnTo>
                <a:lnTo>
                  <a:pt x="40060" y="30397"/>
                </a:lnTo>
                <a:lnTo>
                  <a:pt x="40159" y="30397"/>
                </a:lnTo>
                <a:lnTo>
                  <a:pt x="40278" y="30357"/>
                </a:lnTo>
                <a:lnTo>
                  <a:pt x="40377" y="30298"/>
                </a:lnTo>
                <a:lnTo>
                  <a:pt x="40457" y="30238"/>
                </a:lnTo>
                <a:lnTo>
                  <a:pt x="40516" y="30159"/>
                </a:lnTo>
                <a:lnTo>
                  <a:pt x="40576" y="30079"/>
                </a:lnTo>
                <a:lnTo>
                  <a:pt x="40596" y="29980"/>
                </a:lnTo>
                <a:lnTo>
                  <a:pt x="40596" y="29881"/>
                </a:lnTo>
                <a:lnTo>
                  <a:pt x="40596" y="29762"/>
                </a:lnTo>
                <a:lnTo>
                  <a:pt x="40576" y="29663"/>
                </a:lnTo>
                <a:lnTo>
                  <a:pt x="40536" y="29564"/>
                </a:lnTo>
                <a:lnTo>
                  <a:pt x="40457" y="29484"/>
                </a:lnTo>
                <a:lnTo>
                  <a:pt x="40377" y="29425"/>
                </a:lnTo>
                <a:lnTo>
                  <a:pt x="40298" y="29385"/>
                </a:lnTo>
                <a:lnTo>
                  <a:pt x="40199" y="29345"/>
                </a:lnTo>
                <a:close/>
                <a:moveTo>
                  <a:pt x="37897" y="29484"/>
                </a:moveTo>
                <a:lnTo>
                  <a:pt x="37798" y="29504"/>
                </a:lnTo>
                <a:lnTo>
                  <a:pt x="37719" y="29524"/>
                </a:lnTo>
                <a:lnTo>
                  <a:pt x="37639" y="29564"/>
                </a:lnTo>
                <a:lnTo>
                  <a:pt x="37560" y="29623"/>
                </a:lnTo>
                <a:lnTo>
                  <a:pt x="37500" y="29702"/>
                </a:lnTo>
                <a:lnTo>
                  <a:pt x="37461" y="29782"/>
                </a:lnTo>
                <a:lnTo>
                  <a:pt x="37441" y="29881"/>
                </a:lnTo>
                <a:lnTo>
                  <a:pt x="37421" y="29960"/>
                </a:lnTo>
                <a:lnTo>
                  <a:pt x="37441" y="30060"/>
                </a:lnTo>
                <a:lnTo>
                  <a:pt x="37461" y="30139"/>
                </a:lnTo>
                <a:lnTo>
                  <a:pt x="37500" y="30218"/>
                </a:lnTo>
                <a:lnTo>
                  <a:pt x="37560" y="30298"/>
                </a:lnTo>
                <a:lnTo>
                  <a:pt x="37639" y="30357"/>
                </a:lnTo>
                <a:lnTo>
                  <a:pt x="37719" y="30397"/>
                </a:lnTo>
                <a:lnTo>
                  <a:pt x="37818" y="30437"/>
                </a:lnTo>
                <a:lnTo>
                  <a:pt x="37897" y="30437"/>
                </a:lnTo>
                <a:lnTo>
                  <a:pt x="37996" y="30417"/>
                </a:lnTo>
                <a:lnTo>
                  <a:pt x="38076" y="30397"/>
                </a:lnTo>
                <a:lnTo>
                  <a:pt x="38155" y="30357"/>
                </a:lnTo>
                <a:lnTo>
                  <a:pt x="38235" y="30298"/>
                </a:lnTo>
                <a:lnTo>
                  <a:pt x="38294" y="30218"/>
                </a:lnTo>
                <a:lnTo>
                  <a:pt x="38334" y="30139"/>
                </a:lnTo>
                <a:lnTo>
                  <a:pt x="38354" y="30040"/>
                </a:lnTo>
                <a:lnTo>
                  <a:pt x="38373" y="29960"/>
                </a:lnTo>
                <a:lnTo>
                  <a:pt x="38354" y="29861"/>
                </a:lnTo>
                <a:lnTo>
                  <a:pt x="38334" y="29782"/>
                </a:lnTo>
                <a:lnTo>
                  <a:pt x="38294" y="29702"/>
                </a:lnTo>
                <a:lnTo>
                  <a:pt x="38235" y="29623"/>
                </a:lnTo>
                <a:lnTo>
                  <a:pt x="38155" y="29564"/>
                </a:lnTo>
                <a:lnTo>
                  <a:pt x="38076" y="29524"/>
                </a:lnTo>
                <a:lnTo>
                  <a:pt x="37977" y="29504"/>
                </a:lnTo>
                <a:lnTo>
                  <a:pt x="37897" y="29484"/>
                </a:lnTo>
                <a:close/>
                <a:moveTo>
                  <a:pt x="19227" y="30496"/>
                </a:moveTo>
                <a:lnTo>
                  <a:pt x="19207" y="30516"/>
                </a:lnTo>
                <a:lnTo>
                  <a:pt x="19187" y="30575"/>
                </a:lnTo>
                <a:lnTo>
                  <a:pt x="19207" y="30635"/>
                </a:lnTo>
                <a:lnTo>
                  <a:pt x="19227" y="30655"/>
                </a:lnTo>
                <a:lnTo>
                  <a:pt x="19306" y="30655"/>
                </a:lnTo>
                <a:lnTo>
                  <a:pt x="19326" y="30635"/>
                </a:lnTo>
                <a:lnTo>
                  <a:pt x="19346" y="30575"/>
                </a:lnTo>
                <a:lnTo>
                  <a:pt x="19346" y="30556"/>
                </a:lnTo>
                <a:lnTo>
                  <a:pt x="19326" y="30516"/>
                </a:lnTo>
                <a:lnTo>
                  <a:pt x="19306" y="30496"/>
                </a:lnTo>
                <a:close/>
                <a:moveTo>
                  <a:pt x="24822" y="30377"/>
                </a:moveTo>
                <a:lnTo>
                  <a:pt x="24782" y="30417"/>
                </a:lnTo>
                <a:lnTo>
                  <a:pt x="24743" y="30476"/>
                </a:lnTo>
                <a:lnTo>
                  <a:pt x="24743" y="30556"/>
                </a:lnTo>
                <a:lnTo>
                  <a:pt x="24743" y="30615"/>
                </a:lnTo>
                <a:lnTo>
                  <a:pt x="24763" y="30694"/>
                </a:lnTo>
                <a:lnTo>
                  <a:pt x="24822" y="30754"/>
                </a:lnTo>
                <a:lnTo>
                  <a:pt x="24901" y="30754"/>
                </a:lnTo>
                <a:lnTo>
                  <a:pt x="24981" y="30734"/>
                </a:lnTo>
                <a:lnTo>
                  <a:pt x="25040" y="30714"/>
                </a:lnTo>
                <a:lnTo>
                  <a:pt x="25080" y="30635"/>
                </a:lnTo>
                <a:lnTo>
                  <a:pt x="25100" y="30556"/>
                </a:lnTo>
                <a:lnTo>
                  <a:pt x="25080" y="30496"/>
                </a:lnTo>
                <a:lnTo>
                  <a:pt x="25040" y="30437"/>
                </a:lnTo>
                <a:lnTo>
                  <a:pt x="24981" y="30397"/>
                </a:lnTo>
                <a:lnTo>
                  <a:pt x="24901" y="30377"/>
                </a:lnTo>
                <a:close/>
                <a:moveTo>
                  <a:pt x="42064" y="29802"/>
                </a:moveTo>
                <a:lnTo>
                  <a:pt x="41965" y="29821"/>
                </a:lnTo>
                <a:lnTo>
                  <a:pt x="41865" y="29861"/>
                </a:lnTo>
                <a:lnTo>
                  <a:pt x="41766" y="29901"/>
                </a:lnTo>
                <a:lnTo>
                  <a:pt x="41627" y="30020"/>
                </a:lnTo>
                <a:lnTo>
                  <a:pt x="41548" y="30159"/>
                </a:lnTo>
                <a:lnTo>
                  <a:pt x="41508" y="30238"/>
                </a:lnTo>
                <a:lnTo>
                  <a:pt x="41508" y="30317"/>
                </a:lnTo>
                <a:lnTo>
                  <a:pt x="41508" y="30417"/>
                </a:lnTo>
                <a:lnTo>
                  <a:pt x="41508" y="30516"/>
                </a:lnTo>
                <a:lnTo>
                  <a:pt x="41528" y="30595"/>
                </a:lnTo>
                <a:lnTo>
                  <a:pt x="41568" y="30675"/>
                </a:lnTo>
                <a:lnTo>
                  <a:pt x="41627" y="30754"/>
                </a:lnTo>
                <a:lnTo>
                  <a:pt x="41687" y="30814"/>
                </a:lnTo>
                <a:lnTo>
                  <a:pt x="41746" y="30873"/>
                </a:lnTo>
                <a:lnTo>
                  <a:pt x="41826" y="30913"/>
                </a:lnTo>
                <a:lnTo>
                  <a:pt x="41925" y="30952"/>
                </a:lnTo>
                <a:lnTo>
                  <a:pt x="42004" y="30972"/>
                </a:lnTo>
                <a:lnTo>
                  <a:pt x="42183" y="30972"/>
                </a:lnTo>
                <a:lnTo>
                  <a:pt x="42282" y="30933"/>
                </a:lnTo>
                <a:lnTo>
                  <a:pt x="42361" y="30893"/>
                </a:lnTo>
                <a:lnTo>
                  <a:pt x="42441" y="30853"/>
                </a:lnTo>
                <a:lnTo>
                  <a:pt x="42500" y="30794"/>
                </a:lnTo>
                <a:lnTo>
                  <a:pt x="42600" y="30655"/>
                </a:lnTo>
                <a:lnTo>
                  <a:pt x="42639" y="30575"/>
                </a:lnTo>
                <a:lnTo>
                  <a:pt x="42659" y="30496"/>
                </a:lnTo>
                <a:lnTo>
                  <a:pt x="42679" y="30397"/>
                </a:lnTo>
                <a:lnTo>
                  <a:pt x="42679" y="30317"/>
                </a:lnTo>
                <a:lnTo>
                  <a:pt x="42659" y="30238"/>
                </a:lnTo>
                <a:lnTo>
                  <a:pt x="42619" y="30139"/>
                </a:lnTo>
                <a:lnTo>
                  <a:pt x="42580" y="30060"/>
                </a:lnTo>
                <a:lnTo>
                  <a:pt x="42520" y="30000"/>
                </a:lnTo>
                <a:lnTo>
                  <a:pt x="42421" y="29921"/>
                </a:lnTo>
                <a:lnTo>
                  <a:pt x="42342" y="29881"/>
                </a:lnTo>
                <a:lnTo>
                  <a:pt x="42242" y="29841"/>
                </a:lnTo>
                <a:lnTo>
                  <a:pt x="42163" y="29821"/>
                </a:lnTo>
                <a:lnTo>
                  <a:pt x="42064" y="29802"/>
                </a:lnTo>
                <a:close/>
                <a:moveTo>
                  <a:pt x="33076" y="30298"/>
                </a:moveTo>
                <a:lnTo>
                  <a:pt x="32997" y="30317"/>
                </a:lnTo>
                <a:lnTo>
                  <a:pt x="32937" y="30357"/>
                </a:lnTo>
                <a:lnTo>
                  <a:pt x="32877" y="30417"/>
                </a:lnTo>
                <a:lnTo>
                  <a:pt x="32818" y="30556"/>
                </a:lnTo>
                <a:lnTo>
                  <a:pt x="32778" y="30694"/>
                </a:lnTo>
                <a:lnTo>
                  <a:pt x="32778" y="30754"/>
                </a:lnTo>
                <a:lnTo>
                  <a:pt x="32798" y="30833"/>
                </a:lnTo>
                <a:lnTo>
                  <a:pt x="32818" y="30893"/>
                </a:lnTo>
                <a:lnTo>
                  <a:pt x="32877" y="30952"/>
                </a:lnTo>
                <a:lnTo>
                  <a:pt x="32937" y="30992"/>
                </a:lnTo>
                <a:lnTo>
                  <a:pt x="32997" y="31032"/>
                </a:lnTo>
                <a:lnTo>
                  <a:pt x="33076" y="31052"/>
                </a:lnTo>
                <a:lnTo>
                  <a:pt x="33215" y="31052"/>
                </a:lnTo>
                <a:lnTo>
                  <a:pt x="33294" y="31032"/>
                </a:lnTo>
                <a:lnTo>
                  <a:pt x="33354" y="30992"/>
                </a:lnTo>
                <a:lnTo>
                  <a:pt x="33413" y="30952"/>
                </a:lnTo>
                <a:lnTo>
                  <a:pt x="33473" y="30893"/>
                </a:lnTo>
                <a:lnTo>
                  <a:pt x="33512" y="30814"/>
                </a:lnTo>
                <a:lnTo>
                  <a:pt x="33532" y="30734"/>
                </a:lnTo>
                <a:lnTo>
                  <a:pt x="33532" y="30675"/>
                </a:lnTo>
                <a:lnTo>
                  <a:pt x="33512" y="30595"/>
                </a:lnTo>
                <a:lnTo>
                  <a:pt x="33493" y="30536"/>
                </a:lnTo>
                <a:lnTo>
                  <a:pt x="33453" y="30476"/>
                </a:lnTo>
                <a:lnTo>
                  <a:pt x="33413" y="30417"/>
                </a:lnTo>
                <a:lnTo>
                  <a:pt x="33354" y="30357"/>
                </a:lnTo>
                <a:lnTo>
                  <a:pt x="33274" y="30317"/>
                </a:lnTo>
                <a:lnTo>
                  <a:pt x="33215" y="30298"/>
                </a:lnTo>
                <a:close/>
                <a:moveTo>
                  <a:pt x="21112" y="31032"/>
                </a:moveTo>
                <a:lnTo>
                  <a:pt x="21052" y="31052"/>
                </a:lnTo>
                <a:lnTo>
                  <a:pt x="21013" y="31071"/>
                </a:lnTo>
                <a:lnTo>
                  <a:pt x="20993" y="31131"/>
                </a:lnTo>
                <a:lnTo>
                  <a:pt x="20973" y="31171"/>
                </a:lnTo>
                <a:lnTo>
                  <a:pt x="20993" y="31210"/>
                </a:lnTo>
                <a:lnTo>
                  <a:pt x="21013" y="31270"/>
                </a:lnTo>
                <a:lnTo>
                  <a:pt x="21052" y="31290"/>
                </a:lnTo>
                <a:lnTo>
                  <a:pt x="21112" y="31310"/>
                </a:lnTo>
                <a:lnTo>
                  <a:pt x="21151" y="31290"/>
                </a:lnTo>
                <a:lnTo>
                  <a:pt x="21191" y="31270"/>
                </a:lnTo>
                <a:lnTo>
                  <a:pt x="21231" y="31230"/>
                </a:lnTo>
                <a:lnTo>
                  <a:pt x="21251" y="31190"/>
                </a:lnTo>
                <a:lnTo>
                  <a:pt x="21231" y="31131"/>
                </a:lnTo>
                <a:lnTo>
                  <a:pt x="21211" y="31091"/>
                </a:lnTo>
                <a:lnTo>
                  <a:pt x="21171" y="31052"/>
                </a:lnTo>
                <a:lnTo>
                  <a:pt x="21112" y="31032"/>
                </a:lnTo>
                <a:close/>
                <a:moveTo>
                  <a:pt x="23036" y="30992"/>
                </a:moveTo>
                <a:lnTo>
                  <a:pt x="22977" y="31012"/>
                </a:lnTo>
                <a:lnTo>
                  <a:pt x="22937" y="31052"/>
                </a:lnTo>
                <a:lnTo>
                  <a:pt x="22897" y="31111"/>
                </a:lnTo>
                <a:lnTo>
                  <a:pt x="22897" y="31171"/>
                </a:lnTo>
                <a:lnTo>
                  <a:pt x="22897" y="31230"/>
                </a:lnTo>
                <a:lnTo>
                  <a:pt x="22937" y="31290"/>
                </a:lnTo>
                <a:lnTo>
                  <a:pt x="22997" y="31329"/>
                </a:lnTo>
                <a:lnTo>
                  <a:pt x="23056" y="31329"/>
                </a:lnTo>
                <a:lnTo>
                  <a:pt x="23116" y="31310"/>
                </a:lnTo>
                <a:lnTo>
                  <a:pt x="23175" y="31290"/>
                </a:lnTo>
                <a:lnTo>
                  <a:pt x="23215" y="31230"/>
                </a:lnTo>
                <a:lnTo>
                  <a:pt x="23215" y="31171"/>
                </a:lnTo>
                <a:lnTo>
                  <a:pt x="23215" y="31111"/>
                </a:lnTo>
                <a:lnTo>
                  <a:pt x="23175" y="31052"/>
                </a:lnTo>
                <a:lnTo>
                  <a:pt x="23116" y="31012"/>
                </a:lnTo>
                <a:lnTo>
                  <a:pt x="23036" y="30992"/>
                </a:lnTo>
                <a:close/>
                <a:moveTo>
                  <a:pt x="46270" y="30139"/>
                </a:moveTo>
                <a:lnTo>
                  <a:pt x="46151" y="30159"/>
                </a:lnTo>
                <a:lnTo>
                  <a:pt x="46052" y="30159"/>
                </a:lnTo>
                <a:lnTo>
                  <a:pt x="45953" y="30198"/>
                </a:lnTo>
                <a:lnTo>
                  <a:pt x="45873" y="30238"/>
                </a:lnTo>
                <a:lnTo>
                  <a:pt x="45794" y="30298"/>
                </a:lnTo>
                <a:lnTo>
                  <a:pt x="45715" y="30377"/>
                </a:lnTo>
                <a:lnTo>
                  <a:pt x="45655" y="30456"/>
                </a:lnTo>
                <a:lnTo>
                  <a:pt x="45596" y="30556"/>
                </a:lnTo>
                <a:lnTo>
                  <a:pt x="45556" y="30655"/>
                </a:lnTo>
                <a:lnTo>
                  <a:pt x="45536" y="30794"/>
                </a:lnTo>
                <a:lnTo>
                  <a:pt x="45536" y="30893"/>
                </a:lnTo>
                <a:lnTo>
                  <a:pt x="45556" y="31012"/>
                </a:lnTo>
                <a:lnTo>
                  <a:pt x="45596" y="31111"/>
                </a:lnTo>
                <a:lnTo>
                  <a:pt x="45655" y="31210"/>
                </a:lnTo>
                <a:lnTo>
                  <a:pt x="45715" y="31290"/>
                </a:lnTo>
                <a:lnTo>
                  <a:pt x="45794" y="31349"/>
                </a:lnTo>
                <a:lnTo>
                  <a:pt x="45873" y="31429"/>
                </a:lnTo>
                <a:lnTo>
                  <a:pt x="45953" y="31468"/>
                </a:lnTo>
                <a:lnTo>
                  <a:pt x="46052" y="31508"/>
                </a:lnTo>
                <a:lnTo>
                  <a:pt x="46151" y="31528"/>
                </a:lnTo>
                <a:lnTo>
                  <a:pt x="46369" y="31528"/>
                </a:lnTo>
                <a:lnTo>
                  <a:pt x="46469" y="31508"/>
                </a:lnTo>
                <a:lnTo>
                  <a:pt x="46568" y="31468"/>
                </a:lnTo>
                <a:lnTo>
                  <a:pt x="46667" y="31409"/>
                </a:lnTo>
                <a:lnTo>
                  <a:pt x="46746" y="31329"/>
                </a:lnTo>
                <a:lnTo>
                  <a:pt x="46826" y="31230"/>
                </a:lnTo>
                <a:lnTo>
                  <a:pt x="46885" y="31131"/>
                </a:lnTo>
                <a:lnTo>
                  <a:pt x="46925" y="31012"/>
                </a:lnTo>
                <a:lnTo>
                  <a:pt x="46945" y="30893"/>
                </a:lnTo>
                <a:lnTo>
                  <a:pt x="46925" y="30774"/>
                </a:lnTo>
                <a:lnTo>
                  <a:pt x="46905" y="30655"/>
                </a:lnTo>
                <a:lnTo>
                  <a:pt x="46885" y="30536"/>
                </a:lnTo>
                <a:lnTo>
                  <a:pt x="46826" y="30437"/>
                </a:lnTo>
                <a:lnTo>
                  <a:pt x="46746" y="30357"/>
                </a:lnTo>
                <a:lnTo>
                  <a:pt x="46667" y="30278"/>
                </a:lnTo>
                <a:lnTo>
                  <a:pt x="46568" y="30218"/>
                </a:lnTo>
                <a:lnTo>
                  <a:pt x="46469" y="30179"/>
                </a:lnTo>
                <a:lnTo>
                  <a:pt x="46369" y="30159"/>
                </a:lnTo>
                <a:lnTo>
                  <a:pt x="46270" y="30139"/>
                </a:lnTo>
                <a:close/>
                <a:moveTo>
                  <a:pt x="43969" y="30278"/>
                </a:moveTo>
                <a:lnTo>
                  <a:pt x="43869" y="30317"/>
                </a:lnTo>
                <a:lnTo>
                  <a:pt x="43770" y="30357"/>
                </a:lnTo>
                <a:lnTo>
                  <a:pt x="43691" y="30417"/>
                </a:lnTo>
                <a:lnTo>
                  <a:pt x="43631" y="30476"/>
                </a:lnTo>
                <a:lnTo>
                  <a:pt x="43572" y="30536"/>
                </a:lnTo>
                <a:lnTo>
                  <a:pt x="43512" y="30635"/>
                </a:lnTo>
                <a:lnTo>
                  <a:pt x="43473" y="30714"/>
                </a:lnTo>
                <a:lnTo>
                  <a:pt x="43453" y="30814"/>
                </a:lnTo>
                <a:lnTo>
                  <a:pt x="43433" y="30893"/>
                </a:lnTo>
                <a:lnTo>
                  <a:pt x="43433" y="30992"/>
                </a:lnTo>
                <a:lnTo>
                  <a:pt x="43453" y="31091"/>
                </a:lnTo>
                <a:lnTo>
                  <a:pt x="43473" y="31190"/>
                </a:lnTo>
                <a:lnTo>
                  <a:pt x="43532" y="31290"/>
                </a:lnTo>
                <a:lnTo>
                  <a:pt x="43611" y="31389"/>
                </a:lnTo>
                <a:lnTo>
                  <a:pt x="43691" y="31468"/>
                </a:lnTo>
                <a:lnTo>
                  <a:pt x="43790" y="31508"/>
                </a:lnTo>
                <a:lnTo>
                  <a:pt x="43889" y="31548"/>
                </a:lnTo>
                <a:lnTo>
                  <a:pt x="43988" y="31567"/>
                </a:lnTo>
                <a:lnTo>
                  <a:pt x="44107" y="31567"/>
                </a:lnTo>
                <a:lnTo>
                  <a:pt x="44326" y="31548"/>
                </a:lnTo>
                <a:lnTo>
                  <a:pt x="44484" y="31429"/>
                </a:lnTo>
                <a:lnTo>
                  <a:pt x="44623" y="31290"/>
                </a:lnTo>
                <a:lnTo>
                  <a:pt x="44663" y="31210"/>
                </a:lnTo>
                <a:lnTo>
                  <a:pt x="44703" y="31111"/>
                </a:lnTo>
                <a:lnTo>
                  <a:pt x="44742" y="31032"/>
                </a:lnTo>
                <a:lnTo>
                  <a:pt x="44742" y="30913"/>
                </a:lnTo>
                <a:lnTo>
                  <a:pt x="44723" y="30814"/>
                </a:lnTo>
                <a:lnTo>
                  <a:pt x="44703" y="30714"/>
                </a:lnTo>
                <a:lnTo>
                  <a:pt x="44663" y="30615"/>
                </a:lnTo>
                <a:lnTo>
                  <a:pt x="44603" y="30536"/>
                </a:lnTo>
                <a:lnTo>
                  <a:pt x="44524" y="30456"/>
                </a:lnTo>
                <a:lnTo>
                  <a:pt x="44445" y="30397"/>
                </a:lnTo>
                <a:lnTo>
                  <a:pt x="44365" y="30337"/>
                </a:lnTo>
                <a:lnTo>
                  <a:pt x="44266" y="30298"/>
                </a:lnTo>
                <a:lnTo>
                  <a:pt x="44167" y="30278"/>
                </a:lnTo>
                <a:close/>
                <a:moveTo>
                  <a:pt x="35100" y="30814"/>
                </a:moveTo>
                <a:lnTo>
                  <a:pt x="35020" y="30853"/>
                </a:lnTo>
                <a:lnTo>
                  <a:pt x="34941" y="30893"/>
                </a:lnTo>
                <a:lnTo>
                  <a:pt x="34862" y="30952"/>
                </a:lnTo>
                <a:lnTo>
                  <a:pt x="34802" y="31032"/>
                </a:lnTo>
                <a:lnTo>
                  <a:pt x="34762" y="31111"/>
                </a:lnTo>
                <a:lnTo>
                  <a:pt x="34743" y="31190"/>
                </a:lnTo>
                <a:lnTo>
                  <a:pt x="34743" y="31270"/>
                </a:lnTo>
                <a:lnTo>
                  <a:pt x="34762" y="31349"/>
                </a:lnTo>
                <a:lnTo>
                  <a:pt x="34782" y="31429"/>
                </a:lnTo>
                <a:lnTo>
                  <a:pt x="34822" y="31488"/>
                </a:lnTo>
                <a:lnTo>
                  <a:pt x="34862" y="31548"/>
                </a:lnTo>
                <a:lnTo>
                  <a:pt x="34921" y="31607"/>
                </a:lnTo>
                <a:lnTo>
                  <a:pt x="34981" y="31667"/>
                </a:lnTo>
                <a:lnTo>
                  <a:pt x="35060" y="31687"/>
                </a:lnTo>
                <a:lnTo>
                  <a:pt x="35139" y="31706"/>
                </a:lnTo>
                <a:lnTo>
                  <a:pt x="35219" y="31706"/>
                </a:lnTo>
                <a:lnTo>
                  <a:pt x="35298" y="31687"/>
                </a:lnTo>
                <a:lnTo>
                  <a:pt x="35397" y="31647"/>
                </a:lnTo>
                <a:lnTo>
                  <a:pt x="35477" y="31587"/>
                </a:lnTo>
                <a:lnTo>
                  <a:pt x="35536" y="31528"/>
                </a:lnTo>
                <a:lnTo>
                  <a:pt x="35576" y="31448"/>
                </a:lnTo>
                <a:lnTo>
                  <a:pt x="35596" y="31369"/>
                </a:lnTo>
                <a:lnTo>
                  <a:pt x="35616" y="31290"/>
                </a:lnTo>
                <a:lnTo>
                  <a:pt x="35616" y="31190"/>
                </a:lnTo>
                <a:lnTo>
                  <a:pt x="35596" y="31111"/>
                </a:lnTo>
                <a:lnTo>
                  <a:pt x="35556" y="31032"/>
                </a:lnTo>
                <a:lnTo>
                  <a:pt x="35496" y="30972"/>
                </a:lnTo>
                <a:lnTo>
                  <a:pt x="35417" y="30913"/>
                </a:lnTo>
                <a:lnTo>
                  <a:pt x="35358" y="30873"/>
                </a:lnTo>
                <a:lnTo>
                  <a:pt x="35278" y="30833"/>
                </a:lnTo>
                <a:lnTo>
                  <a:pt x="35179" y="30814"/>
                </a:lnTo>
                <a:close/>
                <a:moveTo>
                  <a:pt x="27183" y="31290"/>
                </a:moveTo>
                <a:lnTo>
                  <a:pt x="27104" y="31310"/>
                </a:lnTo>
                <a:lnTo>
                  <a:pt x="27044" y="31329"/>
                </a:lnTo>
                <a:lnTo>
                  <a:pt x="27005" y="31369"/>
                </a:lnTo>
                <a:lnTo>
                  <a:pt x="26945" y="31448"/>
                </a:lnTo>
                <a:lnTo>
                  <a:pt x="26925" y="31548"/>
                </a:lnTo>
                <a:lnTo>
                  <a:pt x="26945" y="31627"/>
                </a:lnTo>
                <a:lnTo>
                  <a:pt x="27005" y="31706"/>
                </a:lnTo>
                <a:lnTo>
                  <a:pt x="27084" y="31786"/>
                </a:lnTo>
                <a:lnTo>
                  <a:pt x="27183" y="31806"/>
                </a:lnTo>
                <a:lnTo>
                  <a:pt x="27262" y="31786"/>
                </a:lnTo>
                <a:lnTo>
                  <a:pt x="27342" y="31746"/>
                </a:lnTo>
                <a:lnTo>
                  <a:pt x="27401" y="31667"/>
                </a:lnTo>
                <a:lnTo>
                  <a:pt x="27421" y="31567"/>
                </a:lnTo>
                <a:lnTo>
                  <a:pt x="27421" y="31468"/>
                </a:lnTo>
                <a:lnTo>
                  <a:pt x="27382" y="31369"/>
                </a:lnTo>
                <a:lnTo>
                  <a:pt x="27282" y="31329"/>
                </a:lnTo>
                <a:lnTo>
                  <a:pt x="27183" y="31290"/>
                </a:lnTo>
                <a:close/>
                <a:moveTo>
                  <a:pt x="30020" y="31329"/>
                </a:moveTo>
                <a:lnTo>
                  <a:pt x="29901" y="31369"/>
                </a:lnTo>
                <a:lnTo>
                  <a:pt x="29802" y="31448"/>
                </a:lnTo>
                <a:lnTo>
                  <a:pt x="29762" y="31508"/>
                </a:lnTo>
                <a:lnTo>
                  <a:pt x="29743" y="31567"/>
                </a:lnTo>
                <a:lnTo>
                  <a:pt x="29723" y="31627"/>
                </a:lnTo>
                <a:lnTo>
                  <a:pt x="29723" y="31687"/>
                </a:lnTo>
                <a:lnTo>
                  <a:pt x="29743" y="31766"/>
                </a:lnTo>
                <a:lnTo>
                  <a:pt x="29782" y="31825"/>
                </a:lnTo>
                <a:lnTo>
                  <a:pt x="29822" y="31865"/>
                </a:lnTo>
                <a:lnTo>
                  <a:pt x="29862" y="31905"/>
                </a:lnTo>
                <a:lnTo>
                  <a:pt x="29981" y="31964"/>
                </a:lnTo>
                <a:lnTo>
                  <a:pt x="30100" y="31964"/>
                </a:lnTo>
                <a:lnTo>
                  <a:pt x="30159" y="31944"/>
                </a:lnTo>
                <a:lnTo>
                  <a:pt x="30219" y="31925"/>
                </a:lnTo>
                <a:lnTo>
                  <a:pt x="30278" y="31885"/>
                </a:lnTo>
                <a:lnTo>
                  <a:pt x="30318" y="31825"/>
                </a:lnTo>
                <a:lnTo>
                  <a:pt x="30338" y="31786"/>
                </a:lnTo>
                <a:lnTo>
                  <a:pt x="30358" y="31726"/>
                </a:lnTo>
                <a:lnTo>
                  <a:pt x="30358" y="31587"/>
                </a:lnTo>
                <a:lnTo>
                  <a:pt x="30318" y="31468"/>
                </a:lnTo>
                <a:lnTo>
                  <a:pt x="30278" y="31409"/>
                </a:lnTo>
                <a:lnTo>
                  <a:pt x="30239" y="31369"/>
                </a:lnTo>
                <a:lnTo>
                  <a:pt x="30179" y="31329"/>
                </a:lnTo>
                <a:close/>
                <a:moveTo>
                  <a:pt x="48175" y="30595"/>
                </a:moveTo>
                <a:lnTo>
                  <a:pt x="48056" y="30615"/>
                </a:lnTo>
                <a:lnTo>
                  <a:pt x="47957" y="30655"/>
                </a:lnTo>
                <a:lnTo>
                  <a:pt x="47838" y="30714"/>
                </a:lnTo>
                <a:lnTo>
                  <a:pt x="47738" y="30794"/>
                </a:lnTo>
                <a:lnTo>
                  <a:pt x="47659" y="30893"/>
                </a:lnTo>
                <a:lnTo>
                  <a:pt x="47599" y="30972"/>
                </a:lnTo>
                <a:lnTo>
                  <a:pt x="47540" y="31071"/>
                </a:lnTo>
                <a:lnTo>
                  <a:pt x="47520" y="31190"/>
                </a:lnTo>
                <a:lnTo>
                  <a:pt x="47500" y="31290"/>
                </a:lnTo>
                <a:lnTo>
                  <a:pt x="47500" y="31409"/>
                </a:lnTo>
                <a:lnTo>
                  <a:pt x="47520" y="31508"/>
                </a:lnTo>
                <a:lnTo>
                  <a:pt x="47540" y="31627"/>
                </a:lnTo>
                <a:lnTo>
                  <a:pt x="47580" y="31726"/>
                </a:lnTo>
                <a:lnTo>
                  <a:pt x="47639" y="31806"/>
                </a:lnTo>
                <a:lnTo>
                  <a:pt x="47699" y="31905"/>
                </a:lnTo>
                <a:lnTo>
                  <a:pt x="47778" y="31984"/>
                </a:lnTo>
                <a:lnTo>
                  <a:pt x="47877" y="32044"/>
                </a:lnTo>
                <a:lnTo>
                  <a:pt x="47996" y="32083"/>
                </a:lnTo>
                <a:lnTo>
                  <a:pt x="48115" y="32123"/>
                </a:lnTo>
                <a:lnTo>
                  <a:pt x="48254" y="32143"/>
                </a:lnTo>
                <a:lnTo>
                  <a:pt x="48373" y="32123"/>
                </a:lnTo>
                <a:lnTo>
                  <a:pt x="48492" y="32083"/>
                </a:lnTo>
                <a:lnTo>
                  <a:pt x="48611" y="32044"/>
                </a:lnTo>
                <a:lnTo>
                  <a:pt x="48711" y="31964"/>
                </a:lnTo>
                <a:lnTo>
                  <a:pt x="48810" y="31865"/>
                </a:lnTo>
                <a:lnTo>
                  <a:pt x="48889" y="31766"/>
                </a:lnTo>
                <a:lnTo>
                  <a:pt x="48949" y="31647"/>
                </a:lnTo>
                <a:lnTo>
                  <a:pt x="48969" y="31528"/>
                </a:lnTo>
                <a:lnTo>
                  <a:pt x="48988" y="31409"/>
                </a:lnTo>
                <a:lnTo>
                  <a:pt x="48988" y="31290"/>
                </a:lnTo>
                <a:lnTo>
                  <a:pt x="48969" y="31171"/>
                </a:lnTo>
                <a:lnTo>
                  <a:pt x="48949" y="31071"/>
                </a:lnTo>
                <a:lnTo>
                  <a:pt x="48889" y="30972"/>
                </a:lnTo>
                <a:lnTo>
                  <a:pt x="48830" y="30873"/>
                </a:lnTo>
                <a:lnTo>
                  <a:pt x="48730" y="30774"/>
                </a:lnTo>
                <a:lnTo>
                  <a:pt x="48631" y="30714"/>
                </a:lnTo>
                <a:lnTo>
                  <a:pt x="48532" y="30655"/>
                </a:lnTo>
                <a:lnTo>
                  <a:pt x="48413" y="30615"/>
                </a:lnTo>
                <a:lnTo>
                  <a:pt x="48294" y="30595"/>
                </a:lnTo>
                <a:close/>
                <a:moveTo>
                  <a:pt x="17759" y="32044"/>
                </a:moveTo>
                <a:lnTo>
                  <a:pt x="17739" y="32063"/>
                </a:lnTo>
                <a:lnTo>
                  <a:pt x="17719" y="32123"/>
                </a:lnTo>
                <a:lnTo>
                  <a:pt x="17739" y="32183"/>
                </a:lnTo>
                <a:lnTo>
                  <a:pt x="17759" y="32202"/>
                </a:lnTo>
                <a:lnTo>
                  <a:pt x="17838" y="32202"/>
                </a:lnTo>
                <a:lnTo>
                  <a:pt x="17858" y="32183"/>
                </a:lnTo>
                <a:lnTo>
                  <a:pt x="17878" y="32163"/>
                </a:lnTo>
                <a:lnTo>
                  <a:pt x="17878" y="32123"/>
                </a:lnTo>
                <a:lnTo>
                  <a:pt x="17878" y="32103"/>
                </a:lnTo>
                <a:lnTo>
                  <a:pt x="17858" y="32063"/>
                </a:lnTo>
                <a:lnTo>
                  <a:pt x="17838" y="32044"/>
                </a:lnTo>
                <a:close/>
                <a:moveTo>
                  <a:pt x="39485" y="31151"/>
                </a:moveTo>
                <a:lnTo>
                  <a:pt x="39385" y="31171"/>
                </a:lnTo>
                <a:lnTo>
                  <a:pt x="39306" y="31190"/>
                </a:lnTo>
                <a:lnTo>
                  <a:pt x="39227" y="31230"/>
                </a:lnTo>
                <a:lnTo>
                  <a:pt x="39147" y="31290"/>
                </a:lnTo>
                <a:lnTo>
                  <a:pt x="39088" y="31349"/>
                </a:lnTo>
                <a:lnTo>
                  <a:pt x="38969" y="31508"/>
                </a:lnTo>
                <a:lnTo>
                  <a:pt x="38949" y="31587"/>
                </a:lnTo>
                <a:lnTo>
                  <a:pt x="38929" y="31687"/>
                </a:lnTo>
                <a:lnTo>
                  <a:pt x="38929" y="31766"/>
                </a:lnTo>
                <a:lnTo>
                  <a:pt x="38949" y="31845"/>
                </a:lnTo>
                <a:lnTo>
                  <a:pt x="38969" y="31925"/>
                </a:lnTo>
                <a:lnTo>
                  <a:pt x="39008" y="31984"/>
                </a:lnTo>
                <a:lnTo>
                  <a:pt x="39108" y="32123"/>
                </a:lnTo>
                <a:lnTo>
                  <a:pt x="39246" y="32202"/>
                </a:lnTo>
                <a:lnTo>
                  <a:pt x="39405" y="32262"/>
                </a:lnTo>
                <a:lnTo>
                  <a:pt x="39564" y="32262"/>
                </a:lnTo>
                <a:lnTo>
                  <a:pt x="39643" y="32242"/>
                </a:lnTo>
                <a:lnTo>
                  <a:pt x="39742" y="32202"/>
                </a:lnTo>
                <a:lnTo>
                  <a:pt x="39822" y="32163"/>
                </a:lnTo>
                <a:lnTo>
                  <a:pt x="39881" y="32103"/>
                </a:lnTo>
                <a:lnTo>
                  <a:pt x="39941" y="32024"/>
                </a:lnTo>
                <a:lnTo>
                  <a:pt x="39981" y="31964"/>
                </a:lnTo>
                <a:lnTo>
                  <a:pt x="40000" y="31885"/>
                </a:lnTo>
                <a:lnTo>
                  <a:pt x="40020" y="31806"/>
                </a:lnTo>
                <a:lnTo>
                  <a:pt x="40020" y="31647"/>
                </a:lnTo>
                <a:lnTo>
                  <a:pt x="39981" y="31488"/>
                </a:lnTo>
                <a:lnTo>
                  <a:pt x="39941" y="31409"/>
                </a:lnTo>
                <a:lnTo>
                  <a:pt x="39881" y="31349"/>
                </a:lnTo>
                <a:lnTo>
                  <a:pt x="39822" y="31290"/>
                </a:lnTo>
                <a:lnTo>
                  <a:pt x="39762" y="31230"/>
                </a:lnTo>
                <a:lnTo>
                  <a:pt x="39683" y="31190"/>
                </a:lnTo>
                <a:lnTo>
                  <a:pt x="39584" y="31171"/>
                </a:lnTo>
                <a:lnTo>
                  <a:pt x="39485" y="31151"/>
                </a:lnTo>
                <a:close/>
                <a:moveTo>
                  <a:pt x="37104" y="31349"/>
                </a:moveTo>
                <a:lnTo>
                  <a:pt x="37004" y="31369"/>
                </a:lnTo>
                <a:lnTo>
                  <a:pt x="36905" y="31409"/>
                </a:lnTo>
                <a:lnTo>
                  <a:pt x="36826" y="31488"/>
                </a:lnTo>
                <a:lnTo>
                  <a:pt x="36766" y="31587"/>
                </a:lnTo>
                <a:lnTo>
                  <a:pt x="36727" y="31687"/>
                </a:lnTo>
                <a:lnTo>
                  <a:pt x="36707" y="31766"/>
                </a:lnTo>
                <a:lnTo>
                  <a:pt x="36707" y="31865"/>
                </a:lnTo>
                <a:lnTo>
                  <a:pt x="36727" y="31964"/>
                </a:lnTo>
                <a:lnTo>
                  <a:pt x="36746" y="32044"/>
                </a:lnTo>
                <a:lnTo>
                  <a:pt x="36806" y="32123"/>
                </a:lnTo>
                <a:lnTo>
                  <a:pt x="36866" y="32183"/>
                </a:lnTo>
                <a:lnTo>
                  <a:pt x="36925" y="32242"/>
                </a:lnTo>
                <a:lnTo>
                  <a:pt x="37004" y="32282"/>
                </a:lnTo>
                <a:lnTo>
                  <a:pt x="37104" y="32321"/>
                </a:lnTo>
                <a:lnTo>
                  <a:pt x="37183" y="32341"/>
                </a:lnTo>
                <a:lnTo>
                  <a:pt x="37282" y="32321"/>
                </a:lnTo>
                <a:lnTo>
                  <a:pt x="37362" y="32302"/>
                </a:lnTo>
                <a:lnTo>
                  <a:pt x="37461" y="32242"/>
                </a:lnTo>
                <a:lnTo>
                  <a:pt x="37540" y="32183"/>
                </a:lnTo>
                <a:lnTo>
                  <a:pt x="37619" y="32083"/>
                </a:lnTo>
                <a:lnTo>
                  <a:pt x="37659" y="32004"/>
                </a:lnTo>
                <a:lnTo>
                  <a:pt x="37679" y="31905"/>
                </a:lnTo>
                <a:lnTo>
                  <a:pt x="37679" y="31806"/>
                </a:lnTo>
                <a:lnTo>
                  <a:pt x="37679" y="31726"/>
                </a:lnTo>
                <a:lnTo>
                  <a:pt x="37639" y="31627"/>
                </a:lnTo>
                <a:lnTo>
                  <a:pt x="37580" y="31567"/>
                </a:lnTo>
                <a:lnTo>
                  <a:pt x="37520" y="31488"/>
                </a:lnTo>
                <a:lnTo>
                  <a:pt x="37461" y="31429"/>
                </a:lnTo>
                <a:lnTo>
                  <a:pt x="37362" y="31389"/>
                </a:lnTo>
                <a:lnTo>
                  <a:pt x="37282" y="31349"/>
                </a:lnTo>
                <a:close/>
                <a:moveTo>
                  <a:pt x="49921" y="31131"/>
                </a:moveTo>
                <a:lnTo>
                  <a:pt x="49722" y="31270"/>
                </a:lnTo>
                <a:lnTo>
                  <a:pt x="49643" y="31369"/>
                </a:lnTo>
                <a:lnTo>
                  <a:pt x="49564" y="31448"/>
                </a:lnTo>
                <a:lnTo>
                  <a:pt x="49504" y="31548"/>
                </a:lnTo>
                <a:lnTo>
                  <a:pt x="49465" y="31667"/>
                </a:lnTo>
                <a:lnTo>
                  <a:pt x="49425" y="31786"/>
                </a:lnTo>
                <a:lnTo>
                  <a:pt x="49425" y="31905"/>
                </a:lnTo>
                <a:lnTo>
                  <a:pt x="49445" y="32024"/>
                </a:lnTo>
                <a:lnTo>
                  <a:pt x="49465" y="32143"/>
                </a:lnTo>
                <a:lnTo>
                  <a:pt x="49504" y="32262"/>
                </a:lnTo>
                <a:lnTo>
                  <a:pt x="49584" y="32361"/>
                </a:lnTo>
                <a:lnTo>
                  <a:pt x="49643" y="32460"/>
                </a:lnTo>
                <a:lnTo>
                  <a:pt x="49742" y="32540"/>
                </a:lnTo>
                <a:lnTo>
                  <a:pt x="49842" y="32619"/>
                </a:lnTo>
                <a:lnTo>
                  <a:pt x="49941" y="32659"/>
                </a:lnTo>
                <a:lnTo>
                  <a:pt x="49941" y="31845"/>
                </a:lnTo>
                <a:lnTo>
                  <a:pt x="49961" y="31468"/>
                </a:lnTo>
                <a:lnTo>
                  <a:pt x="49961" y="31230"/>
                </a:lnTo>
                <a:lnTo>
                  <a:pt x="49941" y="31171"/>
                </a:lnTo>
                <a:lnTo>
                  <a:pt x="49921" y="31131"/>
                </a:lnTo>
                <a:close/>
                <a:moveTo>
                  <a:pt x="32064" y="31964"/>
                </a:moveTo>
                <a:lnTo>
                  <a:pt x="31985" y="31984"/>
                </a:lnTo>
                <a:lnTo>
                  <a:pt x="31925" y="32024"/>
                </a:lnTo>
                <a:lnTo>
                  <a:pt x="31846" y="32083"/>
                </a:lnTo>
                <a:lnTo>
                  <a:pt x="31806" y="32143"/>
                </a:lnTo>
                <a:lnTo>
                  <a:pt x="31766" y="32202"/>
                </a:lnTo>
                <a:lnTo>
                  <a:pt x="31747" y="32262"/>
                </a:lnTo>
                <a:lnTo>
                  <a:pt x="31747" y="32341"/>
                </a:lnTo>
                <a:lnTo>
                  <a:pt x="31747" y="32421"/>
                </a:lnTo>
                <a:lnTo>
                  <a:pt x="31766" y="32480"/>
                </a:lnTo>
                <a:lnTo>
                  <a:pt x="31806" y="32560"/>
                </a:lnTo>
                <a:lnTo>
                  <a:pt x="31866" y="32619"/>
                </a:lnTo>
                <a:lnTo>
                  <a:pt x="31925" y="32659"/>
                </a:lnTo>
                <a:lnTo>
                  <a:pt x="31985" y="32698"/>
                </a:lnTo>
                <a:lnTo>
                  <a:pt x="32064" y="32718"/>
                </a:lnTo>
                <a:lnTo>
                  <a:pt x="32203" y="32718"/>
                </a:lnTo>
                <a:lnTo>
                  <a:pt x="32282" y="32698"/>
                </a:lnTo>
                <a:lnTo>
                  <a:pt x="32342" y="32659"/>
                </a:lnTo>
                <a:lnTo>
                  <a:pt x="32401" y="32599"/>
                </a:lnTo>
                <a:lnTo>
                  <a:pt x="32441" y="32540"/>
                </a:lnTo>
                <a:lnTo>
                  <a:pt x="32481" y="32480"/>
                </a:lnTo>
                <a:lnTo>
                  <a:pt x="32500" y="32421"/>
                </a:lnTo>
                <a:lnTo>
                  <a:pt x="32500" y="32262"/>
                </a:lnTo>
                <a:lnTo>
                  <a:pt x="32461" y="32123"/>
                </a:lnTo>
                <a:lnTo>
                  <a:pt x="32401" y="32063"/>
                </a:lnTo>
                <a:lnTo>
                  <a:pt x="32342" y="32024"/>
                </a:lnTo>
                <a:lnTo>
                  <a:pt x="32282" y="31984"/>
                </a:lnTo>
                <a:lnTo>
                  <a:pt x="32203" y="31964"/>
                </a:lnTo>
                <a:close/>
                <a:moveTo>
                  <a:pt x="25497" y="32341"/>
                </a:moveTo>
                <a:lnTo>
                  <a:pt x="25397" y="32361"/>
                </a:lnTo>
                <a:lnTo>
                  <a:pt x="25298" y="32401"/>
                </a:lnTo>
                <a:lnTo>
                  <a:pt x="25259" y="32500"/>
                </a:lnTo>
                <a:lnTo>
                  <a:pt x="25239" y="32599"/>
                </a:lnTo>
                <a:lnTo>
                  <a:pt x="25259" y="32679"/>
                </a:lnTo>
                <a:lnTo>
                  <a:pt x="25278" y="32718"/>
                </a:lnTo>
                <a:lnTo>
                  <a:pt x="25318" y="32758"/>
                </a:lnTo>
                <a:lnTo>
                  <a:pt x="25397" y="32817"/>
                </a:lnTo>
                <a:lnTo>
                  <a:pt x="25497" y="32837"/>
                </a:lnTo>
                <a:lnTo>
                  <a:pt x="25576" y="32817"/>
                </a:lnTo>
                <a:lnTo>
                  <a:pt x="25655" y="32758"/>
                </a:lnTo>
                <a:lnTo>
                  <a:pt x="25715" y="32679"/>
                </a:lnTo>
                <a:lnTo>
                  <a:pt x="25735" y="32579"/>
                </a:lnTo>
                <a:lnTo>
                  <a:pt x="25715" y="32500"/>
                </a:lnTo>
                <a:lnTo>
                  <a:pt x="25655" y="32421"/>
                </a:lnTo>
                <a:lnTo>
                  <a:pt x="25616" y="32381"/>
                </a:lnTo>
                <a:lnTo>
                  <a:pt x="25576" y="32361"/>
                </a:lnTo>
                <a:lnTo>
                  <a:pt x="25497" y="32341"/>
                </a:lnTo>
                <a:close/>
                <a:moveTo>
                  <a:pt x="41449" y="31667"/>
                </a:moveTo>
                <a:lnTo>
                  <a:pt x="41350" y="31687"/>
                </a:lnTo>
                <a:lnTo>
                  <a:pt x="41250" y="31706"/>
                </a:lnTo>
                <a:lnTo>
                  <a:pt x="41092" y="31825"/>
                </a:lnTo>
                <a:lnTo>
                  <a:pt x="41032" y="31885"/>
                </a:lnTo>
                <a:lnTo>
                  <a:pt x="40973" y="31944"/>
                </a:lnTo>
                <a:lnTo>
                  <a:pt x="40933" y="32024"/>
                </a:lnTo>
                <a:lnTo>
                  <a:pt x="40893" y="32103"/>
                </a:lnTo>
                <a:lnTo>
                  <a:pt x="40873" y="32202"/>
                </a:lnTo>
                <a:lnTo>
                  <a:pt x="40873" y="32302"/>
                </a:lnTo>
                <a:lnTo>
                  <a:pt x="40893" y="32401"/>
                </a:lnTo>
                <a:lnTo>
                  <a:pt x="40913" y="32480"/>
                </a:lnTo>
                <a:lnTo>
                  <a:pt x="40953" y="32579"/>
                </a:lnTo>
                <a:lnTo>
                  <a:pt x="41012" y="32659"/>
                </a:lnTo>
                <a:lnTo>
                  <a:pt x="41072" y="32718"/>
                </a:lnTo>
                <a:lnTo>
                  <a:pt x="41151" y="32778"/>
                </a:lnTo>
                <a:lnTo>
                  <a:pt x="41231" y="32837"/>
                </a:lnTo>
                <a:lnTo>
                  <a:pt x="41330" y="32857"/>
                </a:lnTo>
                <a:lnTo>
                  <a:pt x="41429" y="32877"/>
                </a:lnTo>
                <a:lnTo>
                  <a:pt x="41608" y="32877"/>
                </a:lnTo>
                <a:lnTo>
                  <a:pt x="41707" y="32837"/>
                </a:lnTo>
                <a:lnTo>
                  <a:pt x="41786" y="32798"/>
                </a:lnTo>
                <a:lnTo>
                  <a:pt x="41846" y="32758"/>
                </a:lnTo>
                <a:lnTo>
                  <a:pt x="41925" y="32679"/>
                </a:lnTo>
                <a:lnTo>
                  <a:pt x="41965" y="32619"/>
                </a:lnTo>
                <a:lnTo>
                  <a:pt x="42024" y="32540"/>
                </a:lnTo>
                <a:lnTo>
                  <a:pt x="42044" y="32460"/>
                </a:lnTo>
                <a:lnTo>
                  <a:pt x="42064" y="32381"/>
                </a:lnTo>
                <a:lnTo>
                  <a:pt x="42084" y="32282"/>
                </a:lnTo>
                <a:lnTo>
                  <a:pt x="42084" y="32202"/>
                </a:lnTo>
                <a:lnTo>
                  <a:pt x="42064" y="32103"/>
                </a:lnTo>
                <a:lnTo>
                  <a:pt x="42024" y="32004"/>
                </a:lnTo>
                <a:lnTo>
                  <a:pt x="41984" y="31925"/>
                </a:lnTo>
                <a:lnTo>
                  <a:pt x="41925" y="31845"/>
                </a:lnTo>
                <a:lnTo>
                  <a:pt x="41846" y="31766"/>
                </a:lnTo>
                <a:lnTo>
                  <a:pt x="41746" y="31726"/>
                </a:lnTo>
                <a:lnTo>
                  <a:pt x="41647" y="31687"/>
                </a:lnTo>
                <a:lnTo>
                  <a:pt x="41548" y="31667"/>
                </a:lnTo>
                <a:close/>
                <a:moveTo>
                  <a:pt x="19624" y="32778"/>
                </a:moveTo>
                <a:lnTo>
                  <a:pt x="19564" y="32798"/>
                </a:lnTo>
                <a:lnTo>
                  <a:pt x="19524" y="32837"/>
                </a:lnTo>
                <a:lnTo>
                  <a:pt x="19485" y="32877"/>
                </a:lnTo>
                <a:lnTo>
                  <a:pt x="19485" y="32936"/>
                </a:lnTo>
                <a:lnTo>
                  <a:pt x="19485" y="32996"/>
                </a:lnTo>
                <a:lnTo>
                  <a:pt x="19505" y="33036"/>
                </a:lnTo>
                <a:lnTo>
                  <a:pt x="19564" y="33075"/>
                </a:lnTo>
                <a:lnTo>
                  <a:pt x="19624" y="33095"/>
                </a:lnTo>
                <a:lnTo>
                  <a:pt x="19683" y="33075"/>
                </a:lnTo>
                <a:lnTo>
                  <a:pt x="19723" y="33056"/>
                </a:lnTo>
                <a:lnTo>
                  <a:pt x="19743" y="32996"/>
                </a:lnTo>
                <a:lnTo>
                  <a:pt x="19763" y="32936"/>
                </a:lnTo>
                <a:lnTo>
                  <a:pt x="19763" y="32877"/>
                </a:lnTo>
                <a:lnTo>
                  <a:pt x="19743" y="32837"/>
                </a:lnTo>
                <a:lnTo>
                  <a:pt x="19683" y="32798"/>
                </a:lnTo>
                <a:lnTo>
                  <a:pt x="19624" y="32778"/>
                </a:lnTo>
                <a:close/>
                <a:moveTo>
                  <a:pt x="28751" y="32679"/>
                </a:moveTo>
                <a:lnTo>
                  <a:pt x="28631" y="32698"/>
                </a:lnTo>
                <a:lnTo>
                  <a:pt x="28512" y="32738"/>
                </a:lnTo>
                <a:lnTo>
                  <a:pt x="28473" y="32778"/>
                </a:lnTo>
                <a:lnTo>
                  <a:pt x="28433" y="32817"/>
                </a:lnTo>
                <a:lnTo>
                  <a:pt x="28393" y="32877"/>
                </a:lnTo>
                <a:lnTo>
                  <a:pt x="28374" y="32936"/>
                </a:lnTo>
                <a:lnTo>
                  <a:pt x="28374" y="32996"/>
                </a:lnTo>
                <a:lnTo>
                  <a:pt x="28374" y="33056"/>
                </a:lnTo>
                <a:lnTo>
                  <a:pt x="28393" y="33115"/>
                </a:lnTo>
                <a:lnTo>
                  <a:pt x="28433" y="33175"/>
                </a:lnTo>
                <a:lnTo>
                  <a:pt x="28532" y="33274"/>
                </a:lnTo>
                <a:lnTo>
                  <a:pt x="28572" y="33294"/>
                </a:lnTo>
                <a:lnTo>
                  <a:pt x="28631" y="33313"/>
                </a:lnTo>
                <a:lnTo>
                  <a:pt x="28770" y="33313"/>
                </a:lnTo>
                <a:lnTo>
                  <a:pt x="28870" y="33274"/>
                </a:lnTo>
                <a:lnTo>
                  <a:pt x="28929" y="33234"/>
                </a:lnTo>
                <a:lnTo>
                  <a:pt x="28969" y="33175"/>
                </a:lnTo>
                <a:lnTo>
                  <a:pt x="28989" y="33135"/>
                </a:lnTo>
                <a:lnTo>
                  <a:pt x="29008" y="33056"/>
                </a:lnTo>
                <a:lnTo>
                  <a:pt x="29008" y="32996"/>
                </a:lnTo>
                <a:lnTo>
                  <a:pt x="29008" y="32936"/>
                </a:lnTo>
                <a:lnTo>
                  <a:pt x="28989" y="32877"/>
                </a:lnTo>
                <a:lnTo>
                  <a:pt x="28949" y="32817"/>
                </a:lnTo>
                <a:lnTo>
                  <a:pt x="28870" y="32738"/>
                </a:lnTo>
                <a:lnTo>
                  <a:pt x="28751" y="32679"/>
                </a:lnTo>
                <a:close/>
                <a:moveTo>
                  <a:pt x="23572" y="32956"/>
                </a:moveTo>
                <a:lnTo>
                  <a:pt x="23493" y="32976"/>
                </a:lnTo>
                <a:lnTo>
                  <a:pt x="23433" y="33016"/>
                </a:lnTo>
                <a:lnTo>
                  <a:pt x="23393" y="33075"/>
                </a:lnTo>
                <a:lnTo>
                  <a:pt x="23374" y="33155"/>
                </a:lnTo>
                <a:lnTo>
                  <a:pt x="23374" y="33254"/>
                </a:lnTo>
                <a:lnTo>
                  <a:pt x="23413" y="33333"/>
                </a:lnTo>
                <a:lnTo>
                  <a:pt x="23493" y="33393"/>
                </a:lnTo>
                <a:lnTo>
                  <a:pt x="23592" y="33413"/>
                </a:lnTo>
                <a:lnTo>
                  <a:pt x="23671" y="33393"/>
                </a:lnTo>
                <a:lnTo>
                  <a:pt x="23731" y="33333"/>
                </a:lnTo>
                <a:lnTo>
                  <a:pt x="23770" y="33274"/>
                </a:lnTo>
                <a:lnTo>
                  <a:pt x="23790" y="33194"/>
                </a:lnTo>
                <a:lnTo>
                  <a:pt x="23790" y="33115"/>
                </a:lnTo>
                <a:lnTo>
                  <a:pt x="23751" y="33036"/>
                </a:lnTo>
                <a:lnTo>
                  <a:pt x="23671" y="32976"/>
                </a:lnTo>
                <a:lnTo>
                  <a:pt x="23572" y="32956"/>
                </a:lnTo>
                <a:close/>
                <a:moveTo>
                  <a:pt x="34108" y="32540"/>
                </a:moveTo>
                <a:lnTo>
                  <a:pt x="34008" y="32560"/>
                </a:lnTo>
                <a:lnTo>
                  <a:pt x="33929" y="32619"/>
                </a:lnTo>
                <a:lnTo>
                  <a:pt x="33870" y="32659"/>
                </a:lnTo>
                <a:lnTo>
                  <a:pt x="33830" y="32738"/>
                </a:lnTo>
                <a:lnTo>
                  <a:pt x="33790" y="32817"/>
                </a:lnTo>
                <a:lnTo>
                  <a:pt x="33770" y="32897"/>
                </a:lnTo>
                <a:lnTo>
                  <a:pt x="33770" y="32976"/>
                </a:lnTo>
                <a:lnTo>
                  <a:pt x="33790" y="33075"/>
                </a:lnTo>
                <a:lnTo>
                  <a:pt x="33810" y="33155"/>
                </a:lnTo>
                <a:lnTo>
                  <a:pt x="33850" y="33234"/>
                </a:lnTo>
                <a:lnTo>
                  <a:pt x="33889" y="33294"/>
                </a:lnTo>
                <a:lnTo>
                  <a:pt x="33949" y="33353"/>
                </a:lnTo>
                <a:lnTo>
                  <a:pt x="34028" y="33393"/>
                </a:lnTo>
                <a:lnTo>
                  <a:pt x="34108" y="33413"/>
                </a:lnTo>
                <a:lnTo>
                  <a:pt x="34207" y="33432"/>
                </a:lnTo>
                <a:lnTo>
                  <a:pt x="34306" y="33413"/>
                </a:lnTo>
                <a:lnTo>
                  <a:pt x="34385" y="33373"/>
                </a:lnTo>
                <a:lnTo>
                  <a:pt x="34465" y="33333"/>
                </a:lnTo>
                <a:lnTo>
                  <a:pt x="34524" y="33274"/>
                </a:lnTo>
                <a:lnTo>
                  <a:pt x="34584" y="33214"/>
                </a:lnTo>
                <a:lnTo>
                  <a:pt x="34623" y="33135"/>
                </a:lnTo>
                <a:lnTo>
                  <a:pt x="34643" y="33056"/>
                </a:lnTo>
                <a:lnTo>
                  <a:pt x="34643" y="32976"/>
                </a:lnTo>
                <a:lnTo>
                  <a:pt x="34643" y="32877"/>
                </a:lnTo>
                <a:lnTo>
                  <a:pt x="34604" y="32778"/>
                </a:lnTo>
                <a:lnTo>
                  <a:pt x="34564" y="32718"/>
                </a:lnTo>
                <a:lnTo>
                  <a:pt x="34504" y="32659"/>
                </a:lnTo>
                <a:lnTo>
                  <a:pt x="34445" y="32599"/>
                </a:lnTo>
                <a:lnTo>
                  <a:pt x="34366" y="32579"/>
                </a:lnTo>
                <a:lnTo>
                  <a:pt x="34286" y="32560"/>
                </a:lnTo>
                <a:lnTo>
                  <a:pt x="34108" y="32540"/>
                </a:lnTo>
                <a:close/>
                <a:moveTo>
                  <a:pt x="45734" y="31984"/>
                </a:moveTo>
                <a:lnTo>
                  <a:pt x="45615" y="32004"/>
                </a:lnTo>
                <a:lnTo>
                  <a:pt x="45496" y="32024"/>
                </a:lnTo>
                <a:lnTo>
                  <a:pt x="45397" y="32063"/>
                </a:lnTo>
                <a:lnTo>
                  <a:pt x="45318" y="32123"/>
                </a:lnTo>
                <a:lnTo>
                  <a:pt x="45238" y="32183"/>
                </a:lnTo>
                <a:lnTo>
                  <a:pt x="45159" y="32262"/>
                </a:lnTo>
                <a:lnTo>
                  <a:pt x="45100" y="32361"/>
                </a:lnTo>
                <a:lnTo>
                  <a:pt x="45040" y="32460"/>
                </a:lnTo>
                <a:lnTo>
                  <a:pt x="45020" y="32560"/>
                </a:lnTo>
                <a:lnTo>
                  <a:pt x="45000" y="32659"/>
                </a:lnTo>
                <a:lnTo>
                  <a:pt x="45000" y="32778"/>
                </a:lnTo>
                <a:lnTo>
                  <a:pt x="45000" y="32877"/>
                </a:lnTo>
                <a:lnTo>
                  <a:pt x="45040" y="32996"/>
                </a:lnTo>
                <a:lnTo>
                  <a:pt x="45100" y="33095"/>
                </a:lnTo>
                <a:lnTo>
                  <a:pt x="45179" y="33214"/>
                </a:lnTo>
                <a:lnTo>
                  <a:pt x="45278" y="33294"/>
                </a:lnTo>
                <a:lnTo>
                  <a:pt x="45377" y="33353"/>
                </a:lnTo>
                <a:lnTo>
                  <a:pt x="45496" y="33393"/>
                </a:lnTo>
                <a:lnTo>
                  <a:pt x="45615" y="33432"/>
                </a:lnTo>
                <a:lnTo>
                  <a:pt x="45734" y="33432"/>
                </a:lnTo>
                <a:lnTo>
                  <a:pt x="45873" y="33413"/>
                </a:lnTo>
                <a:lnTo>
                  <a:pt x="45992" y="33393"/>
                </a:lnTo>
                <a:lnTo>
                  <a:pt x="46171" y="33254"/>
                </a:lnTo>
                <a:lnTo>
                  <a:pt x="46250" y="33194"/>
                </a:lnTo>
                <a:lnTo>
                  <a:pt x="46310" y="33115"/>
                </a:lnTo>
                <a:lnTo>
                  <a:pt x="46369" y="33016"/>
                </a:lnTo>
                <a:lnTo>
                  <a:pt x="46409" y="32936"/>
                </a:lnTo>
                <a:lnTo>
                  <a:pt x="46449" y="32817"/>
                </a:lnTo>
                <a:lnTo>
                  <a:pt x="46449" y="32698"/>
                </a:lnTo>
                <a:lnTo>
                  <a:pt x="46429" y="32599"/>
                </a:lnTo>
                <a:lnTo>
                  <a:pt x="46409" y="32480"/>
                </a:lnTo>
                <a:lnTo>
                  <a:pt x="46369" y="32381"/>
                </a:lnTo>
                <a:lnTo>
                  <a:pt x="46310" y="32302"/>
                </a:lnTo>
                <a:lnTo>
                  <a:pt x="46230" y="32202"/>
                </a:lnTo>
                <a:lnTo>
                  <a:pt x="46151" y="32143"/>
                </a:lnTo>
                <a:lnTo>
                  <a:pt x="46052" y="32083"/>
                </a:lnTo>
                <a:lnTo>
                  <a:pt x="45953" y="32044"/>
                </a:lnTo>
                <a:lnTo>
                  <a:pt x="45834" y="32004"/>
                </a:lnTo>
                <a:lnTo>
                  <a:pt x="45734" y="31984"/>
                </a:lnTo>
                <a:close/>
                <a:moveTo>
                  <a:pt x="21588" y="33095"/>
                </a:moveTo>
                <a:lnTo>
                  <a:pt x="21509" y="33115"/>
                </a:lnTo>
                <a:lnTo>
                  <a:pt x="21449" y="33155"/>
                </a:lnTo>
                <a:lnTo>
                  <a:pt x="21409" y="33214"/>
                </a:lnTo>
                <a:lnTo>
                  <a:pt x="21409" y="33294"/>
                </a:lnTo>
                <a:lnTo>
                  <a:pt x="21409" y="33353"/>
                </a:lnTo>
                <a:lnTo>
                  <a:pt x="21449" y="33432"/>
                </a:lnTo>
                <a:lnTo>
                  <a:pt x="21509" y="33472"/>
                </a:lnTo>
                <a:lnTo>
                  <a:pt x="21588" y="33492"/>
                </a:lnTo>
                <a:lnTo>
                  <a:pt x="21667" y="33472"/>
                </a:lnTo>
                <a:lnTo>
                  <a:pt x="21727" y="33432"/>
                </a:lnTo>
                <a:lnTo>
                  <a:pt x="21767" y="33373"/>
                </a:lnTo>
                <a:lnTo>
                  <a:pt x="21786" y="33294"/>
                </a:lnTo>
                <a:lnTo>
                  <a:pt x="21767" y="33234"/>
                </a:lnTo>
                <a:lnTo>
                  <a:pt x="21727" y="33155"/>
                </a:lnTo>
                <a:lnTo>
                  <a:pt x="21667" y="33115"/>
                </a:lnTo>
                <a:lnTo>
                  <a:pt x="21588" y="33095"/>
                </a:lnTo>
                <a:close/>
                <a:moveTo>
                  <a:pt x="43492" y="32143"/>
                </a:moveTo>
                <a:lnTo>
                  <a:pt x="43393" y="32163"/>
                </a:lnTo>
                <a:lnTo>
                  <a:pt x="43274" y="32183"/>
                </a:lnTo>
                <a:lnTo>
                  <a:pt x="43175" y="32242"/>
                </a:lnTo>
                <a:lnTo>
                  <a:pt x="43096" y="32302"/>
                </a:lnTo>
                <a:lnTo>
                  <a:pt x="42996" y="32381"/>
                </a:lnTo>
                <a:lnTo>
                  <a:pt x="42917" y="32460"/>
                </a:lnTo>
                <a:lnTo>
                  <a:pt x="42838" y="32639"/>
                </a:lnTo>
                <a:lnTo>
                  <a:pt x="42818" y="32738"/>
                </a:lnTo>
                <a:lnTo>
                  <a:pt x="42818" y="32837"/>
                </a:lnTo>
                <a:lnTo>
                  <a:pt x="42818" y="32936"/>
                </a:lnTo>
                <a:lnTo>
                  <a:pt x="42838" y="33036"/>
                </a:lnTo>
                <a:lnTo>
                  <a:pt x="42877" y="33135"/>
                </a:lnTo>
                <a:lnTo>
                  <a:pt x="42937" y="33214"/>
                </a:lnTo>
                <a:lnTo>
                  <a:pt x="43016" y="33294"/>
                </a:lnTo>
                <a:lnTo>
                  <a:pt x="43096" y="33373"/>
                </a:lnTo>
                <a:lnTo>
                  <a:pt x="43175" y="33413"/>
                </a:lnTo>
                <a:lnTo>
                  <a:pt x="43274" y="33452"/>
                </a:lnTo>
                <a:lnTo>
                  <a:pt x="43373" y="33492"/>
                </a:lnTo>
                <a:lnTo>
                  <a:pt x="43592" y="33492"/>
                </a:lnTo>
                <a:lnTo>
                  <a:pt x="43691" y="33472"/>
                </a:lnTo>
                <a:lnTo>
                  <a:pt x="43790" y="33413"/>
                </a:lnTo>
                <a:lnTo>
                  <a:pt x="43889" y="33373"/>
                </a:lnTo>
                <a:lnTo>
                  <a:pt x="43969" y="33294"/>
                </a:lnTo>
                <a:lnTo>
                  <a:pt x="44028" y="33214"/>
                </a:lnTo>
                <a:lnTo>
                  <a:pt x="44068" y="33135"/>
                </a:lnTo>
                <a:lnTo>
                  <a:pt x="44107" y="33036"/>
                </a:lnTo>
                <a:lnTo>
                  <a:pt x="44147" y="32956"/>
                </a:lnTo>
                <a:lnTo>
                  <a:pt x="44147" y="32857"/>
                </a:lnTo>
                <a:lnTo>
                  <a:pt x="44147" y="32758"/>
                </a:lnTo>
                <a:lnTo>
                  <a:pt x="44127" y="32659"/>
                </a:lnTo>
                <a:lnTo>
                  <a:pt x="44088" y="32560"/>
                </a:lnTo>
                <a:lnTo>
                  <a:pt x="44048" y="32480"/>
                </a:lnTo>
                <a:lnTo>
                  <a:pt x="43988" y="32381"/>
                </a:lnTo>
                <a:lnTo>
                  <a:pt x="43909" y="32321"/>
                </a:lnTo>
                <a:lnTo>
                  <a:pt x="43830" y="32262"/>
                </a:lnTo>
                <a:lnTo>
                  <a:pt x="43730" y="32202"/>
                </a:lnTo>
                <a:lnTo>
                  <a:pt x="43611" y="32163"/>
                </a:lnTo>
                <a:lnTo>
                  <a:pt x="43492" y="32143"/>
                </a:lnTo>
                <a:close/>
                <a:moveTo>
                  <a:pt x="16191" y="33492"/>
                </a:moveTo>
                <a:lnTo>
                  <a:pt x="16171" y="33512"/>
                </a:lnTo>
                <a:lnTo>
                  <a:pt x="16152" y="33552"/>
                </a:lnTo>
                <a:lnTo>
                  <a:pt x="16152" y="33591"/>
                </a:lnTo>
                <a:lnTo>
                  <a:pt x="16152" y="33611"/>
                </a:lnTo>
                <a:lnTo>
                  <a:pt x="16211" y="33651"/>
                </a:lnTo>
                <a:lnTo>
                  <a:pt x="16251" y="33651"/>
                </a:lnTo>
                <a:lnTo>
                  <a:pt x="16310" y="33611"/>
                </a:lnTo>
                <a:lnTo>
                  <a:pt x="16310" y="33571"/>
                </a:lnTo>
                <a:lnTo>
                  <a:pt x="16290" y="33532"/>
                </a:lnTo>
                <a:lnTo>
                  <a:pt x="16251" y="33492"/>
                </a:lnTo>
                <a:close/>
                <a:moveTo>
                  <a:pt x="47599" y="32480"/>
                </a:moveTo>
                <a:lnTo>
                  <a:pt x="47480" y="32500"/>
                </a:lnTo>
                <a:lnTo>
                  <a:pt x="47381" y="32560"/>
                </a:lnTo>
                <a:lnTo>
                  <a:pt x="47282" y="32619"/>
                </a:lnTo>
                <a:lnTo>
                  <a:pt x="47183" y="32698"/>
                </a:lnTo>
                <a:lnTo>
                  <a:pt x="47103" y="32778"/>
                </a:lnTo>
                <a:lnTo>
                  <a:pt x="47044" y="32877"/>
                </a:lnTo>
                <a:lnTo>
                  <a:pt x="46984" y="32976"/>
                </a:lnTo>
                <a:lnTo>
                  <a:pt x="46945" y="33095"/>
                </a:lnTo>
                <a:lnTo>
                  <a:pt x="46945" y="33214"/>
                </a:lnTo>
                <a:lnTo>
                  <a:pt x="46925" y="33333"/>
                </a:lnTo>
                <a:lnTo>
                  <a:pt x="46945" y="33452"/>
                </a:lnTo>
                <a:lnTo>
                  <a:pt x="47004" y="33571"/>
                </a:lnTo>
                <a:lnTo>
                  <a:pt x="47064" y="33690"/>
                </a:lnTo>
                <a:lnTo>
                  <a:pt x="47143" y="33790"/>
                </a:lnTo>
                <a:lnTo>
                  <a:pt x="47262" y="33889"/>
                </a:lnTo>
                <a:lnTo>
                  <a:pt x="47361" y="33948"/>
                </a:lnTo>
                <a:lnTo>
                  <a:pt x="47480" y="34008"/>
                </a:lnTo>
                <a:lnTo>
                  <a:pt x="47619" y="34028"/>
                </a:lnTo>
                <a:lnTo>
                  <a:pt x="47738" y="34028"/>
                </a:lnTo>
                <a:lnTo>
                  <a:pt x="47877" y="34008"/>
                </a:lnTo>
                <a:lnTo>
                  <a:pt x="48016" y="33988"/>
                </a:lnTo>
                <a:lnTo>
                  <a:pt x="48215" y="33849"/>
                </a:lnTo>
                <a:lnTo>
                  <a:pt x="48294" y="33770"/>
                </a:lnTo>
                <a:lnTo>
                  <a:pt x="48353" y="33690"/>
                </a:lnTo>
                <a:lnTo>
                  <a:pt x="48413" y="33591"/>
                </a:lnTo>
                <a:lnTo>
                  <a:pt x="48453" y="33492"/>
                </a:lnTo>
                <a:lnTo>
                  <a:pt x="48492" y="33373"/>
                </a:lnTo>
                <a:lnTo>
                  <a:pt x="48492" y="33254"/>
                </a:lnTo>
                <a:lnTo>
                  <a:pt x="48492" y="33135"/>
                </a:lnTo>
                <a:lnTo>
                  <a:pt x="48453" y="33016"/>
                </a:lnTo>
                <a:lnTo>
                  <a:pt x="48413" y="32897"/>
                </a:lnTo>
                <a:lnTo>
                  <a:pt x="48353" y="32798"/>
                </a:lnTo>
                <a:lnTo>
                  <a:pt x="48274" y="32718"/>
                </a:lnTo>
                <a:lnTo>
                  <a:pt x="48195" y="32639"/>
                </a:lnTo>
                <a:lnTo>
                  <a:pt x="48096" y="32579"/>
                </a:lnTo>
                <a:lnTo>
                  <a:pt x="47976" y="32520"/>
                </a:lnTo>
                <a:lnTo>
                  <a:pt x="47857" y="32480"/>
                </a:lnTo>
                <a:close/>
                <a:moveTo>
                  <a:pt x="38631" y="32917"/>
                </a:moveTo>
                <a:lnTo>
                  <a:pt x="38532" y="32956"/>
                </a:lnTo>
                <a:lnTo>
                  <a:pt x="38453" y="32976"/>
                </a:lnTo>
                <a:lnTo>
                  <a:pt x="38373" y="33036"/>
                </a:lnTo>
                <a:lnTo>
                  <a:pt x="38294" y="33095"/>
                </a:lnTo>
                <a:lnTo>
                  <a:pt x="38235" y="33175"/>
                </a:lnTo>
                <a:lnTo>
                  <a:pt x="38195" y="33234"/>
                </a:lnTo>
                <a:lnTo>
                  <a:pt x="38155" y="33333"/>
                </a:lnTo>
                <a:lnTo>
                  <a:pt x="38135" y="33413"/>
                </a:lnTo>
                <a:lnTo>
                  <a:pt x="38135" y="33492"/>
                </a:lnTo>
                <a:lnTo>
                  <a:pt x="38135" y="33571"/>
                </a:lnTo>
                <a:lnTo>
                  <a:pt x="38175" y="33730"/>
                </a:lnTo>
                <a:lnTo>
                  <a:pt x="38274" y="33869"/>
                </a:lnTo>
                <a:lnTo>
                  <a:pt x="38334" y="33929"/>
                </a:lnTo>
                <a:lnTo>
                  <a:pt x="38393" y="33988"/>
                </a:lnTo>
                <a:lnTo>
                  <a:pt x="38473" y="34008"/>
                </a:lnTo>
                <a:lnTo>
                  <a:pt x="38552" y="34048"/>
                </a:lnTo>
                <a:lnTo>
                  <a:pt x="38651" y="34067"/>
                </a:lnTo>
                <a:lnTo>
                  <a:pt x="38750" y="34048"/>
                </a:lnTo>
                <a:lnTo>
                  <a:pt x="38830" y="34048"/>
                </a:lnTo>
                <a:lnTo>
                  <a:pt x="38929" y="34008"/>
                </a:lnTo>
                <a:lnTo>
                  <a:pt x="39008" y="33968"/>
                </a:lnTo>
                <a:lnTo>
                  <a:pt x="39068" y="33909"/>
                </a:lnTo>
                <a:lnTo>
                  <a:pt x="39127" y="33849"/>
                </a:lnTo>
                <a:lnTo>
                  <a:pt x="39167" y="33790"/>
                </a:lnTo>
                <a:lnTo>
                  <a:pt x="39207" y="33710"/>
                </a:lnTo>
                <a:lnTo>
                  <a:pt x="39227" y="33631"/>
                </a:lnTo>
                <a:lnTo>
                  <a:pt x="39246" y="33472"/>
                </a:lnTo>
                <a:lnTo>
                  <a:pt x="39207" y="33313"/>
                </a:lnTo>
                <a:lnTo>
                  <a:pt x="39187" y="33234"/>
                </a:lnTo>
                <a:lnTo>
                  <a:pt x="39127" y="33155"/>
                </a:lnTo>
                <a:lnTo>
                  <a:pt x="39068" y="33075"/>
                </a:lnTo>
                <a:lnTo>
                  <a:pt x="39008" y="33016"/>
                </a:lnTo>
                <a:lnTo>
                  <a:pt x="38929" y="32956"/>
                </a:lnTo>
                <a:lnTo>
                  <a:pt x="38830" y="32936"/>
                </a:lnTo>
                <a:lnTo>
                  <a:pt x="38731" y="32917"/>
                </a:lnTo>
                <a:close/>
                <a:moveTo>
                  <a:pt x="36231" y="33095"/>
                </a:moveTo>
                <a:lnTo>
                  <a:pt x="36151" y="33115"/>
                </a:lnTo>
                <a:lnTo>
                  <a:pt x="36052" y="33135"/>
                </a:lnTo>
                <a:lnTo>
                  <a:pt x="35973" y="33175"/>
                </a:lnTo>
                <a:lnTo>
                  <a:pt x="35893" y="33254"/>
                </a:lnTo>
                <a:lnTo>
                  <a:pt x="35834" y="33333"/>
                </a:lnTo>
                <a:lnTo>
                  <a:pt x="35794" y="33432"/>
                </a:lnTo>
                <a:lnTo>
                  <a:pt x="35774" y="33512"/>
                </a:lnTo>
                <a:lnTo>
                  <a:pt x="35754" y="33611"/>
                </a:lnTo>
                <a:lnTo>
                  <a:pt x="35774" y="33710"/>
                </a:lnTo>
                <a:lnTo>
                  <a:pt x="35794" y="33809"/>
                </a:lnTo>
                <a:lnTo>
                  <a:pt x="35834" y="33889"/>
                </a:lnTo>
                <a:lnTo>
                  <a:pt x="35893" y="33968"/>
                </a:lnTo>
                <a:lnTo>
                  <a:pt x="35973" y="34028"/>
                </a:lnTo>
                <a:lnTo>
                  <a:pt x="36171" y="34087"/>
                </a:lnTo>
                <a:lnTo>
                  <a:pt x="36369" y="34087"/>
                </a:lnTo>
                <a:lnTo>
                  <a:pt x="36449" y="34067"/>
                </a:lnTo>
                <a:lnTo>
                  <a:pt x="36548" y="34028"/>
                </a:lnTo>
                <a:lnTo>
                  <a:pt x="36627" y="33968"/>
                </a:lnTo>
                <a:lnTo>
                  <a:pt x="36687" y="33889"/>
                </a:lnTo>
                <a:lnTo>
                  <a:pt x="36727" y="33790"/>
                </a:lnTo>
                <a:lnTo>
                  <a:pt x="36746" y="33690"/>
                </a:lnTo>
                <a:lnTo>
                  <a:pt x="36766" y="33591"/>
                </a:lnTo>
                <a:lnTo>
                  <a:pt x="36746" y="33492"/>
                </a:lnTo>
                <a:lnTo>
                  <a:pt x="36727" y="33393"/>
                </a:lnTo>
                <a:lnTo>
                  <a:pt x="36687" y="33313"/>
                </a:lnTo>
                <a:lnTo>
                  <a:pt x="36608" y="33234"/>
                </a:lnTo>
                <a:lnTo>
                  <a:pt x="36528" y="33175"/>
                </a:lnTo>
                <a:lnTo>
                  <a:pt x="36429" y="33135"/>
                </a:lnTo>
                <a:lnTo>
                  <a:pt x="36330" y="33115"/>
                </a:lnTo>
                <a:lnTo>
                  <a:pt x="36231" y="33095"/>
                </a:lnTo>
                <a:close/>
                <a:moveTo>
                  <a:pt x="30774" y="33432"/>
                </a:moveTo>
                <a:lnTo>
                  <a:pt x="30715" y="33452"/>
                </a:lnTo>
                <a:lnTo>
                  <a:pt x="30635" y="33472"/>
                </a:lnTo>
                <a:lnTo>
                  <a:pt x="30576" y="33532"/>
                </a:lnTo>
                <a:lnTo>
                  <a:pt x="30536" y="33591"/>
                </a:lnTo>
                <a:lnTo>
                  <a:pt x="30497" y="33671"/>
                </a:lnTo>
                <a:lnTo>
                  <a:pt x="30477" y="33750"/>
                </a:lnTo>
                <a:lnTo>
                  <a:pt x="30477" y="33849"/>
                </a:lnTo>
                <a:lnTo>
                  <a:pt x="30477" y="33909"/>
                </a:lnTo>
                <a:lnTo>
                  <a:pt x="30497" y="33988"/>
                </a:lnTo>
                <a:lnTo>
                  <a:pt x="30536" y="34048"/>
                </a:lnTo>
                <a:lnTo>
                  <a:pt x="30596" y="34087"/>
                </a:lnTo>
                <a:lnTo>
                  <a:pt x="30635" y="34127"/>
                </a:lnTo>
                <a:lnTo>
                  <a:pt x="30715" y="34167"/>
                </a:lnTo>
                <a:lnTo>
                  <a:pt x="30854" y="34186"/>
                </a:lnTo>
                <a:lnTo>
                  <a:pt x="30913" y="34186"/>
                </a:lnTo>
                <a:lnTo>
                  <a:pt x="30993" y="34167"/>
                </a:lnTo>
                <a:lnTo>
                  <a:pt x="31052" y="34147"/>
                </a:lnTo>
                <a:lnTo>
                  <a:pt x="31131" y="34107"/>
                </a:lnTo>
                <a:lnTo>
                  <a:pt x="31171" y="34048"/>
                </a:lnTo>
                <a:lnTo>
                  <a:pt x="31231" y="33968"/>
                </a:lnTo>
                <a:lnTo>
                  <a:pt x="31251" y="33889"/>
                </a:lnTo>
                <a:lnTo>
                  <a:pt x="31251" y="33790"/>
                </a:lnTo>
                <a:lnTo>
                  <a:pt x="31231" y="33730"/>
                </a:lnTo>
                <a:lnTo>
                  <a:pt x="31211" y="33651"/>
                </a:lnTo>
                <a:lnTo>
                  <a:pt x="31171" y="33591"/>
                </a:lnTo>
                <a:lnTo>
                  <a:pt x="31112" y="33532"/>
                </a:lnTo>
                <a:lnTo>
                  <a:pt x="31052" y="33492"/>
                </a:lnTo>
                <a:lnTo>
                  <a:pt x="30993" y="33472"/>
                </a:lnTo>
                <a:lnTo>
                  <a:pt x="30913" y="33432"/>
                </a:lnTo>
                <a:close/>
                <a:moveTo>
                  <a:pt x="27064" y="33770"/>
                </a:moveTo>
                <a:lnTo>
                  <a:pt x="26945" y="33829"/>
                </a:lnTo>
                <a:lnTo>
                  <a:pt x="26846" y="33909"/>
                </a:lnTo>
                <a:lnTo>
                  <a:pt x="26806" y="34028"/>
                </a:lnTo>
                <a:lnTo>
                  <a:pt x="26826" y="34147"/>
                </a:lnTo>
                <a:lnTo>
                  <a:pt x="26826" y="34206"/>
                </a:lnTo>
                <a:lnTo>
                  <a:pt x="26866" y="34266"/>
                </a:lnTo>
                <a:lnTo>
                  <a:pt x="26905" y="34305"/>
                </a:lnTo>
                <a:lnTo>
                  <a:pt x="26945" y="34345"/>
                </a:lnTo>
                <a:lnTo>
                  <a:pt x="27005" y="34385"/>
                </a:lnTo>
                <a:lnTo>
                  <a:pt x="27183" y="34385"/>
                </a:lnTo>
                <a:lnTo>
                  <a:pt x="27302" y="34345"/>
                </a:lnTo>
                <a:lnTo>
                  <a:pt x="27342" y="34305"/>
                </a:lnTo>
                <a:lnTo>
                  <a:pt x="27382" y="34246"/>
                </a:lnTo>
                <a:lnTo>
                  <a:pt x="27421" y="34127"/>
                </a:lnTo>
                <a:lnTo>
                  <a:pt x="27421" y="34008"/>
                </a:lnTo>
                <a:lnTo>
                  <a:pt x="27421" y="33948"/>
                </a:lnTo>
                <a:lnTo>
                  <a:pt x="27382" y="33909"/>
                </a:lnTo>
                <a:lnTo>
                  <a:pt x="27362" y="33849"/>
                </a:lnTo>
                <a:lnTo>
                  <a:pt x="27302" y="33809"/>
                </a:lnTo>
                <a:lnTo>
                  <a:pt x="27243" y="33770"/>
                </a:lnTo>
                <a:close/>
                <a:moveTo>
                  <a:pt x="49782" y="32956"/>
                </a:moveTo>
                <a:lnTo>
                  <a:pt x="49663" y="32976"/>
                </a:lnTo>
                <a:lnTo>
                  <a:pt x="49564" y="32976"/>
                </a:lnTo>
                <a:lnTo>
                  <a:pt x="49445" y="33016"/>
                </a:lnTo>
                <a:lnTo>
                  <a:pt x="49345" y="33056"/>
                </a:lnTo>
                <a:lnTo>
                  <a:pt x="49246" y="33115"/>
                </a:lnTo>
                <a:lnTo>
                  <a:pt x="49167" y="33175"/>
                </a:lnTo>
                <a:lnTo>
                  <a:pt x="49088" y="33254"/>
                </a:lnTo>
                <a:lnTo>
                  <a:pt x="49028" y="33333"/>
                </a:lnTo>
                <a:lnTo>
                  <a:pt x="48969" y="33432"/>
                </a:lnTo>
                <a:lnTo>
                  <a:pt x="48929" y="33532"/>
                </a:lnTo>
                <a:lnTo>
                  <a:pt x="48889" y="33631"/>
                </a:lnTo>
                <a:lnTo>
                  <a:pt x="48869" y="33730"/>
                </a:lnTo>
                <a:lnTo>
                  <a:pt x="48869" y="33849"/>
                </a:lnTo>
                <a:lnTo>
                  <a:pt x="48889" y="33968"/>
                </a:lnTo>
                <a:lnTo>
                  <a:pt x="48909" y="34087"/>
                </a:lnTo>
                <a:lnTo>
                  <a:pt x="48969" y="34186"/>
                </a:lnTo>
                <a:lnTo>
                  <a:pt x="49008" y="34286"/>
                </a:lnTo>
                <a:lnTo>
                  <a:pt x="49088" y="34365"/>
                </a:lnTo>
                <a:lnTo>
                  <a:pt x="49167" y="34444"/>
                </a:lnTo>
                <a:lnTo>
                  <a:pt x="49246" y="34504"/>
                </a:lnTo>
                <a:lnTo>
                  <a:pt x="49345" y="34563"/>
                </a:lnTo>
                <a:lnTo>
                  <a:pt x="49445" y="34603"/>
                </a:lnTo>
                <a:lnTo>
                  <a:pt x="49564" y="34623"/>
                </a:lnTo>
                <a:lnTo>
                  <a:pt x="49762" y="34643"/>
                </a:lnTo>
                <a:lnTo>
                  <a:pt x="49861" y="34643"/>
                </a:lnTo>
                <a:lnTo>
                  <a:pt x="49921" y="34623"/>
                </a:lnTo>
                <a:lnTo>
                  <a:pt x="49941" y="34603"/>
                </a:lnTo>
                <a:lnTo>
                  <a:pt x="49961" y="34524"/>
                </a:lnTo>
                <a:lnTo>
                  <a:pt x="49961" y="34405"/>
                </a:lnTo>
                <a:lnTo>
                  <a:pt x="49941" y="34186"/>
                </a:lnTo>
                <a:lnTo>
                  <a:pt x="49961" y="33532"/>
                </a:lnTo>
                <a:lnTo>
                  <a:pt x="49961" y="33155"/>
                </a:lnTo>
                <a:lnTo>
                  <a:pt x="49941" y="33036"/>
                </a:lnTo>
                <a:lnTo>
                  <a:pt x="49921" y="32996"/>
                </a:lnTo>
                <a:lnTo>
                  <a:pt x="49901" y="32976"/>
                </a:lnTo>
                <a:lnTo>
                  <a:pt x="49782" y="32956"/>
                </a:lnTo>
                <a:close/>
                <a:moveTo>
                  <a:pt x="17917" y="34345"/>
                </a:moveTo>
                <a:lnTo>
                  <a:pt x="17858" y="34365"/>
                </a:lnTo>
                <a:lnTo>
                  <a:pt x="17798" y="34405"/>
                </a:lnTo>
                <a:lnTo>
                  <a:pt x="17778" y="34444"/>
                </a:lnTo>
                <a:lnTo>
                  <a:pt x="17759" y="34504"/>
                </a:lnTo>
                <a:lnTo>
                  <a:pt x="17759" y="34563"/>
                </a:lnTo>
                <a:lnTo>
                  <a:pt x="17778" y="34603"/>
                </a:lnTo>
                <a:lnTo>
                  <a:pt x="17838" y="34643"/>
                </a:lnTo>
                <a:lnTo>
                  <a:pt x="17898" y="34663"/>
                </a:lnTo>
                <a:lnTo>
                  <a:pt x="17957" y="34663"/>
                </a:lnTo>
                <a:lnTo>
                  <a:pt x="17997" y="34623"/>
                </a:lnTo>
                <a:lnTo>
                  <a:pt x="18036" y="34583"/>
                </a:lnTo>
                <a:lnTo>
                  <a:pt x="18036" y="34524"/>
                </a:lnTo>
                <a:lnTo>
                  <a:pt x="18036" y="34464"/>
                </a:lnTo>
                <a:lnTo>
                  <a:pt x="18017" y="34425"/>
                </a:lnTo>
                <a:lnTo>
                  <a:pt x="17977" y="34385"/>
                </a:lnTo>
                <a:lnTo>
                  <a:pt x="17917" y="34345"/>
                </a:lnTo>
                <a:close/>
                <a:moveTo>
                  <a:pt x="40615" y="33452"/>
                </a:moveTo>
                <a:lnTo>
                  <a:pt x="40516" y="33472"/>
                </a:lnTo>
                <a:lnTo>
                  <a:pt x="40437" y="33512"/>
                </a:lnTo>
                <a:lnTo>
                  <a:pt x="40338" y="33552"/>
                </a:lnTo>
                <a:lnTo>
                  <a:pt x="40258" y="33631"/>
                </a:lnTo>
                <a:lnTo>
                  <a:pt x="40199" y="33710"/>
                </a:lnTo>
                <a:lnTo>
                  <a:pt x="40139" y="33809"/>
                </a:lnTo>
                <a:lnTo>
                  <a:pt x="40100" y="33909"/>
                </a:lnTo>
                <a:lnTo>
                  <a:pt x="40080" y="34008"/>
                </a:lnTo>
                <a:lnTo>
                  <a:pt x="40080" y="34127"/>
                </a:lnTo>
                <a:lnTo>
                  <a:pt x="40100" y="34226"/>
                </a:lnTo>
                <a:lnTo>
                  <a:pt x="40139" y="34325"/>
                </a:lnTo>
                <a:lnTo>
                  <a:pt x="40179" y="34425"/>
                </a:lnTo>
                <a:lnTo>
                  <a:pt x="40318" y="34563"/>
                </a:lnTo>
                <a:lnTo>
                  <a:pt x="40397" y="34623"/>
                </a:lnTo>
                <a:lnTo>
                  <a:pt x="40477" y="34663"/>
                </a:lnTo>
                <a:lnTo>
                  <a:pt x="40556" y="34682"/>
                </a:lnTo>
                <a:lnTo>
                  <a:pt x="40655" y="34702"/>
                </a:lnTo>
                <a:lnTo>
                  <a:pt x="40834" y="34702"/>
                </a:lnTo>
                <a:lnTo>
                  <a:pt x="40933" y="34682"/>
                </a:lnTo>
                <a:lnTo>
                  <a:pt x="41032" y="34623"/>
                </a:lnTo>
                <a:lnTo>
                  <a:pt x="41111" y="34563"/>
                </a:lnTo>
                <a:lnTo>
                  <a:pt x="41171" y="34484"/>
                </a:lnTo>
                <a:lnTo>
                  <a:pt x="41231" y="34405"/>
                </a:lnTo>
                <a:lnTo>
                  <a:pt x="41290" y="34325"/>
                </a:lnTo>
                <a:lnTo>
                  <a:pt x="41310" y="34226"/>
                </a:lnTo>
                <a:lnTo>
                  <a:pt x="41330" y="34127"/>
                </a:lnTo>
                <a:lnTo>
                  <a:pt x="41330" y="34028"/>
                </a:lnTo>
                <a:lnTo>
                  <a:pt x="41310" y="33929"/>
                </a:lnTo>
                <a:lnTo>
                  <a:pt x="41270" y="33829"/>
                </a:lnTo>
                <a:lnTo>
                  <a:pt x="41231" y="33750"/>
                </a:lnTo>
                <a:lnTo>
                  <a:pt x="41191" y="33690"/>
                </a:lnTo>
                <a:lnTo>
                  <a:pt x="41111" y="33611"/>
                </a:lnTo>
                <a:lnTo>
                  <a:pt x="41052" y="33552"/>
                </a:lnTo>
                <a:lnTo>
                  <a:pt x="40973" y="33512"/>
                </a:lnTo>
                <a:lnTo>
                  <a:pt x="40873" y="33472"/>
                </a:lnTo>
                <a:lnTo>
                  <a:pt x="40794" y="33452"/>
                </a:lnTo>
                <a:close/>
                <a:moveTo>
                  <a:pt x="32897" y="34107"/>
                </a:moveTo>
                <a:lnTo>
                  <a:pt x="32818" y="34147"/>
                </a:lnTo>
                <a:lnTo>
                  <a:pt x="32739" y="34186"/>
                </a:lnTo>
                <a:lnTo>
                  <a:pt x="32679" y="34246"/>
                </a:lnTo>
                <a:lnTo>
                  <a:pt x="32620" y="34325"/>
                </a:lnTo>
                <a:lnTo>
                  <a:pt x="32600" y="34405"/>
                </a:lnTo>
                <a:lnTo>
                  <a:pt x="32560" y="34484"/>
                </a:lnTo>
                <a:lnTo>
                  <a:pt x="32560" y="34563"/>
                </a:lnTo>
                <a:lnTo>
                  <a:pt x="32560" y="34643"/>
                </a:lnTo>
                <a:lnTo>
                  <a:pt x="32580" y="34722"/>
                </a:lnTo>
                <a:lnTo>
                  <a:pt x="32620" y="34802"/>
                </a:lnTo>
                <a:lnTo>
                  <a:pt x="32659" y="34881"/>
                </a:lnTo>
                <a:lnTo>
                  <a:pt x="32739" y="34921"/>
                </a:lnTo>
                <a:lnTo>
                  <a:pt x="32818" y="34980"/>
                </a:lnTo>
                <a:lnTo>
                  <a:pt x="32917" y="35000"/>
                </a:lnTo>
                <a:lnTo>
                  <a:pt x="32997" y="35020"/>
                </a:lnTo>
                <a:lnTo>
                  <a:pt x="33096" y="35020"/>
                </a:lnTo>
                <a:lnTo>
                  <a:pt x="33175" y="34980"/>
                </a:lnTo>
                <a:lnTo>
                  <a:pt x="33254" y="34940"/>
                </a:lnTo>
                <a:lnTo>
                  <a:pt x="33334" y="34881"/>
                </a:lnTo>
                <a:lnTo>
                  <a:pt x="33393" y="34802"/>
                </a:lnTo>
                <a:lnTo>
                  <a:pt x="33433" y="34722"/>
                </a:lnTo>
                <a:lnTo>
                  <a:pt x="33453" y="34643"/>
                </a:lnTo>
                <a:lnTo>
                  <a:pt x="33453" y="34544"/>
                </a:lnTo>
                <a:lnTo>
                  <a:pt x="33453" y="34464"/>
                </a:lnTo>
                <a:lnTo>
                  <a:pt x="33433" y="34385"/>
                </a:lnTo>
                <a:lnTo>
                  <a:pt x="33393" y="34305"/>
                </a:lnTo>
                <a:lnTo>
                  <a:pt x="33334" y="34226"/>
                </a:lnTo>
                <a:lnTo>
                  <a:pt x="33274" y="34167"/>
                </a:lnTo>
                <a:lnTo>
                  <a:pt x="33195" y="34127"/>
                </a:lnTo>
                <a:lnTo>
                  <a:pt x="33096" y="34107"/>
                </a:lnTo>
                <a:close/>
                <a:moveTo>
                  <a:pt x="25378" y="34544"/>
                </a:moveTo>
                <a:lnTo>
                  <a:pt x="25318" y="34563"/>
                </a:lnTo>
                <a:lnTo>
                  <a:pt x="25259" y="34563"/>
                </a:lnTo>
                <a:lnTo>
                  <a:pt x="25199" y="34603"/>
                </a:lnTo>
                <a:lnTo>
                  <a:pt x="25159" y="34643"/>
                </a:lnTo>
                <a:lnTo>
                  <a:pt x="25100" y="34742"/>
                </a:lnTo>
                <a:lnTo>
                  <a:pt x="25080" y="34841"/>
                </a:lnTo>
                <a:lnTo>
                  <a:pt x="25100" y="34960"/>
                </a:lnTo>
                <a:lnTo>
                  <a:pt x="25159" y="35059"/>
                </a:lnTo>
                <a:lnTo>
                  <a:pt x="25219" y="35099"/>
                </a:lnTo>
                <a:lnTo>
                  <a:pt x="25259" y="35139"/>
                </a:lnTo>
                <a:lnTo>
                  <a:pt x="25318" y="35159"/>
                </a:lnTo>
                <a:lnTo>
                  <a:pt x="25378" y="35159"/>
                </a:lnTo>
                <a:lnTo>
                  <a:pt x="25477" y="35119"/>
                </a:lnTo>
                <a:lnTo>
                  <a:pt x="25596" y="35059"/>
                </a:lnTo>
                <a:lnTo>
                  <a:pt x="25636" y="34960"/>
                </a:lnTo>
                <a:lnTo>
                  <a:pt x="25675" y="34841"/>
                </a:lnTo>
                <a:lnTo>
                  <a:pt x="25675" y="34802"/>
                </a:lnTo>
                <a:lnTo>
                  <a:pt x="25655" y="34742"/>
                </a:lnTo>
                <a:lnTo>
                  <a:pt x="25636" y="34682"/>
                </a:lnTo>
                <a:lnTo>
                  <a:pt x="25596" y="34643"/>
                </a:lnTo>
                <a:lnTo>
                  <a:pt x="25536" y="34603"/>
                </a:lnTo>
                <a:lnTo>
                  <a:pt x="25477" y="34563"/>
                </a:lnTo>
                <a:lnTo>
                  <a:pt x="25378" y="34544"/>
                </a:lnTo>
                <a:close/>
                <a:moveTo>
                  <a:pt x="14743" y="35000"/>
                </a:moveTo>
                <a:lnTo>
                  <a:pt x="14723" y="35020"/>
                </a:lnTo>
                <a:lnTo>
                  <a:pt x="14703" y="35059"/>
                </a:lnTo>
                <a:lnTo>
                  <a:pt x="14703" y="35079"/>
                </a:lnTo>
                <a:lnTo>
                  <a:pt x="14723" y="35159"/>
                </a:lnTo>
                <a:lnTo>
                  <a:pt x="14743" y="35178"/>
                </a:lnTo>
                <a:lnTo>
                  <a:pt x="14822" y="35178"/>
                </a:lnTo>
                <a:lnTo>
                  <a:pt x="14842" y="35139"/>
                </a:lnTo>
                <a:lnTo>
                  <a:pt x="14862" y="35079"/>
                </a:lnTo>
                <a:lnTo>
                  <a:pt x="14862" y="35059"/>
                </a:lnTo>
                <a:lnTo>
                  <a:pt x="14842" y="35020"/>
                </a:lnTo>
                <a:lnTo>
                  <a:pt x="14822" y="35000"/>
                </a:lnTo>
                <a:close/>
                <a:moveTo>
                  <a:pt x="44961" y="33809"/>
                </a:moveTo>
                <a:lnTo>
                  <a:pt x="44861" y="33829"/>
                </a:lnTo>
                <a:lnTo>
                  <a:pt x="44742" y="33869"/>
                </a:lnTo>
                <a:lnTo>
                  <a:pt x="44643" y="33929"/>
                </a:lnTo>
                <a:lnTo>
                  <a:pt x="44564" y="33988"/>
                </a:lnTo>
                <a:lnTo>
                  <a:pt x="44484" y="34067"/>
                </a:lnTo>
                <a:lnTo>
                  <a:pt x="44405" y="34147"/>
                </a:lnTo>
                <a:lnTo>
                  <a:pt x="44346" y="34246"/>
                </a:lnTo>
                <a:lnTo>
                  <a:pt x="44306" y="34365"/>
                </a:lnTo>
                <a:lnTo>
                  <a:pt x="44286" y="34464"/>
                </a:lnTo>
                <a:lnTo>
                  <a:pt x="44286" y="34583"/>
                </a:lnTo>
                <a:lnTo>
                  <a:pt x="44306" y="34702"/>
                </a:lnTo>
                <a:lnTo>
                  <a:pt x="44346" y="34821"/>
                </a:lnTo>
                <a:lnTo>
                  <a:pt x="44405" y="34940"/>
                </a:lnTo>
                <a:lnTo>
                  <a:pt x="44484" y="35040"/>
                </a:lnTo>
                <a:lnTo>
                  <a:pt x="44584" y="35119"/>
                </a:lnTo>
                <a:lnTo>
                  <a:pt x="44683" y="35178"/>
                </a:lnTo>
                <a:lnTo>
                  <a:pt x="44802" y="35238"/>
                </a:lnTo>
                <a:lnTo>
                  <a:pt x="44921" y="35258"/>
                </a:lnTo>
                <a:lnTo>
                  <a:pt x="45179" y="35278"/>
                </a:lnTo>
                <a:lnTo>
                  <a:pt x="45298" y="35238"/>
                </a:lnTo>
                <a:lnTo>
                  <a:pt x="45397" y="35178"/>
                </a:lnTo>
                <a:lnTo>
                  <a:pt x="45477" y="35119"/>
                </a:lnTo>
                <a:lnTo>
                  <a:pt x="45556" y="35040"/>
                </a:lnTo>
                <a:lnTo>
                  <a:pt x="45635" y="34960"/>
                </a:lnTo>
                <a:lnTo>
                  <a:pt x="45695" y="34861"/>
                </a:lnTo>
                <a:lnTo>
                  <a:pt x="45734" y="34762"/>
                </a:lnTo>
                <a:lnTo>
                  <a:pt x="45754" y="34663"/>
                </a:lnTo>
                <a:lnTo>
                  <a:pt x="45774" y="34563"/>
                </a:lnTo>
                <a:lnTo>
                  <a:pt x="45774" y="34444"/>
                </a:lnTo>
                <a:lnTo>
                  <a:pt x="45754" y="34345"/>
                </a:lnTo>
                <a:lnTo>
                  <a:pt x="45734" y="34246"/>
                </a:lnTo>
                <a:lnTo>
                  <a:pt x="45675" y="34147"/>
                </a:lnTo>
                <a:lnTo>
                  <a:pt x="45615" y="34067"/>
                </a:lnTo>
                <a:lnTo>
                  <a:pt x="45516" y="33988"/>
                </a:lnTo>
                <a:lnTo>
                  <a:pt x="45417" y="33909"/>
                </a:lnTo>
                <a:lnTo>
                  <a:pt x="45318" y="33849"/>
                </a:lnTo>
                <a:lnTo>
                  <a:pt x="45199" y="33809"/>
                </a:lnTo>
                <a:close/>
                <a:moveTo>
                  <a:pt x="19723" y="34901"/>
                </a:moveTo>
                <a:lnTo>
                  <a:pt x="19644" y="34921"/>
                </a:lnTo>
                <a:lnTo>
                  <a:pt x="19584" y="34960"/>
                </a:lnTo>
                <a:lnTo>
                  <a:pt x="19544" y="35020"/>
                </a:lnTo>
                <a:lnTo>
                  <a:pt x="19505" y="35099"/>
                </a:lnTo>
                <a:lnTo>
                  <a:pt x="19524" y="35178"/>
                </a:lnTo>
                <a:lnTo>
                  <a:pt x="19564" y="35258"/>
                </a:lnTo>
                <a:lnTo>
                  <a:pt x="19644" y="35298"/>
                </a:lnTo>
                <a:lnTo>
                  <a:pt x="19723" y="35298"/>
                </a:lnTo>
                <a:lnTo>
                  <a:pt x="19802" y="35278"/>
                </a:lnTo>
                <a:lnTo>
                  <a:pt x="19862" y="35238"/>
                </a:lnTo>
                <a:lnTo>
                  <a:pt x="19901" y="35178"/>
                </a:lnTo>
                <a:lnTo>
                  <a:pt x="19921" y="35119"/>
                </a:lnTo>
                <a:lnTo>
                  <a:pt x="19921" y="35040"/>
                </a:lnTo>
                <a:lnTo>
                  <a:pt x="19862" y="34960"/>
                </a:lnTo>
                <a:lnTo>
                  <a:pt x="19782" y="34901"/>
                </a:lnTo>
                <a:close/>
                <a:moveTo>
                  <a:pt x="42719" y="33968"/>
                </a:moveTo>
                <a:lnTo>
                  <a:pt x="42600" y="33988"/>
                </a:lnTo>
                <a:lnTo>
                  <a:pt x="42481" y="34008"/>
                </a:lnTo>
                <a:lnTo>
                  <a:pt x="42381" y="34067"/>
                </a:lnTo>
                <a:lnTo>
                  <a:pt x="42282" y="34127"/>
                </a:lnTo>
                <a:lnTo>
                  <a:pt x="42203" y="34206"/>
                </a:lnTo>
                <a:lnTo>
                  <a:pt x="42143" y="34305"/>
                </a:lnTo>
                <a:lnTo>
                  <a:pt x="42084" y="34405"/>
                </a:lnTo>
                <a:lnTo>
                  <a:pt x="42044" y="34524"/>
                </a:lnTo>
                <a:lnTo>
                  <a:pt x="42044" y="34643"/>
                </a:lnTo>
                <a:lnTo>
                  <a:pt x="42044" y="34742"/>
                </a:lnTo>
                <a:lnTo>
                  <a:pt x="42064" y="34841"/>
                </a:lnTo>
                <a:lnTo>
                  <a:pt x="42104" y="34940"/>
                </a:lnTo>
                <a:lnTo>
                  <a:pt x="42163" y="35040"/>
                </a:lnTo>
                <a:lnTo>
                  <a:pt x="42223" y="35119"/>
                </a:lnTo>
                <a:lnTo>
                  <a:pt x="42282" y="35178"/>
                </a:lnTo>
                <a:lnTo>
                  <a:pt x="42361" y="35238"/>
                </a:lnTo>
                <a:lnTo>
                  <a:pt x="42461" y="35278"/>
                </a:lnTo>
                <a:lnTo>
                  <a:pt x="42540" y="35317"/>
                </a:lnTo>
                <a:lnTo>
                  <a:pt x="42639" y="35337"/>
                </a:lnTo>
                <a:lnTo>
                  <a:pt x="42738" y="35357"/>
                </a:lnTo>
                <a:lnTo>
                  <a:pt x="42857" y="35337"/>
                </a:lnTo>
                <a:lnTo>
                  <a:pt x="42957" y="35317"/>
                </a:lnTo>
                <a:lnTo>
                  <a:pt x="43056" y="35278"/>
                </a:lnTo>
                <a:lnTo>
                  <a:pt x="43155" y="35218"/>
                </a:lnTo>
                <a:lnTo>
                  <a:pt x="43234" y="35139"/>
                </a:lnTo>
                <a:lnTo>
                  <a:pt x="43314" y="35040"/>
                </a:lnTo>
                <a:lnTo>
                  <a:pt x="43354" y="34960"/>
                </a:lnTo>
                <a:lnTo>
                  <a:pt x="43393" y="34861"/>
                </a:lnTo>
                <a:lnTo>
                  <a:pt x="43413" y="34742"/>
                </a:lnTo>
                <a:lnTo>
                  <a:pt x="43413" y="34643"/>
                </a:lnTo>
                <a:lnTo>
                  <a:pt x="43393" y="34544"/>
                </a:lnTo>
                <a:lnTo>
                  <a:pt x="43373" y="34444"/>
                </a:lnTo>
                <a:lnTo>
                  <a:pt x="43334" y="34345"/>
                </a:lnTo>
                <a:lnTo>
                  <a:pt x="43274" y="34266"/>
                </a:lnTo>
                <a:lnTo>
                  <a:pt x="43215" y="34167"/>
                </a:lnTo>
                <a:lnTo>
                  <a:pt x="43135" y="34107"/>
                </a:lnTo>
                <a:lnTo>
                  <a:pt x="43036" y="34048"/>
                </a:lnTo>
                <a:lnTo>
                  <a:pt x="42937" y="34008"/>
                </a:lnTo>
                <a:lnTo>
                  <a:pt x="42838" y="33968"/>
                </a:lnTo>
                <a:close/>
                <a:moveTo>
                  <a:pt x="29306" y="34702"/>
                </a:moveTo>
                <a:lnTo>
                  <a:pt x="29227" y="34722"/>
                </a:lnTo>
                <a:lnTo>
                  <a:pt x="29167" y="34762"/>
                </a:lnTo>
                <a:lnTo>
                  <a:pt x="29108" y="34821"/>
                </a:lnTo>
                <a:lnTo>
                  <a:pt x="29068" y="34881"/>
                </a:lnTo>
                <a:lnTo>
                  <a:pt x="29028" y="34940"/>
                </a:lnTo>
                <a:lnTo>
                  <a:pt x="29008" y="35020"/>
                </a:lnTo>
                <a:lnTo>
                  <a:pt x="29008" y="35079"/>
                </a:lnTo>
                <a:lnTo>
                  <a:pt x="29008" y="35159"/>
                </a:lnTo>
                <a:lnTo>
                  <a:pt x="29028" y="35218"/>
                </a:lnTo>
                <a:lnTo>
                  <a:pt x="29068" y="35298"/>
                </a:lnTo>
                <a:lnTo>
                  <a:pt x="29108" y="35357"/>
                </a:lnTo>
                <a:lnTo>
                  <a:pt x="29167" y="35417"/>
                </a:lnTo>
                <a:lnTo>
                  <a:pt x="29247" y="35456"/>
                </a:lnTo>
                <a:lnTo>
                  <a:pt x="29306" y="35476"/>
                </a:lnTo>
                <a:lnTo>
                  <a:pt x="29385" y="35476"/>
                </a:lnTo>
                <a:lnTo>
                  <a:pt x="29465" y="35456"/>
                </a:lnTo>
                <a:lnTo>
                  <a:pt x="29604" y="35397"/>
                </a:lnTo>
                <a:lnTo>
                  <a:pt x="29643" y="35357"/>
                </a:lnTo>
                <a:lnTo>
                  <a:pt x="29703" y="35298"/>
                </a:lnTo>
                <a:lnTo>
                  <a:pt x="29743" y="35238"/>
                </a:lnTo>
                <a:lnTo>
                  <a:pt x="29762" y="35159"/>
                </a:lnTo>
                <a:lnTo>
                  <a:pt x="29762" y="35099"/>
                </a:lnTo>
                <a:lnTo>
                  <a:pt x="29762" y="35020"/>
                </a:lnTo>
                <a:lnTo>
                  <a:pt x="29743" y="34940"/>
                </a:lnTo>
                <a:lnTo>
                  <a:pt x="29703" y="34881"/>
                </a:lnTo>
                <a:lnTo>
                  <a:pt x="29663" y="34821"/>
                </a:lnTo>
                <a:lnTo>
                  <a:pt x="29604" y="34762"/>
                </a:lnTo>
                <a:lnTo>
                  <a:pt x="29524" y="34722"/>
                </a:lnTo>
                <a:lnTo>
                  <a:pt x="29465" y="34702"/>
                </a:lnTo>
                <a:close/>
                <a:moveTo>
                  <a:pt x="23473" y="35000"/>
                </a:moveTo>
                <a:lnTo>
                  <a:pt x="23413" y="35020"/>
                </a:lnTo>
                <a:lnTo>
                  <a:pt x="23354" y="35059"/>
                </a:lnTo>
                <a:lnTo>
                  <a:pt x="23314" y="35079"/>
                </a:lnTo>
                <a:lnTo>
                  <a:pt x="23255" y="35178"/>
                </a:lnTo>
                <a:lnTo>
                  <a:pt x="23235" y="35278"/>
                </a:lnTo>
                <a:lnTo>
                  <a:pt x="23255" y="35377"/>
                </a:lnTo>
                <a:lnTo>
                  <a:pt x="23314" y="35456"/>
                </a:lnTo>
                <a:lnTo>
                  <a:pt x="23393" y="35536"/>
                </a:lnTo>
                <a:lnTo>
                  <a:pt x="23493" y="35555"/>
                </a:lnTo>
                <a:lnTo>
                  <a:pt x="23612" y="35555"/>
                </a:lnTo>
                <a:lnTo>
                  <a:pt x="23691" y="35476"/>
                </a:lnTo>
                <a:lnTo>
                  <a:pt x="23751" y="35397"/>
                </a:lnTo>
                <a:lnTo>
                  <a:pt x="23790" y="35298"/>
                </a:lnTo>
                <a:lnTo>
                  <a:pt x="23790" y="35238"/>
                </a:lnTo>
                <a:lnTo>
                  <a:pt x="23770" y="35178"/>
                </a:lnTo>
                <a:lnTo>
                  <a:pt x="23711" y="35099"/>
                </a:lnTo>
                <a:lnTo>
                  <a:pt x="23632" y="35040"/>
                </a:lnTo>
                <a:lnTo>
                  <a:pt x="23513" y="35000"/>
                </a:lnTo>
                <a:close/>
                <a:moveTo>
                  <a:pt x="21588" y="35139"/>
                </a:moveTo>
                <a:lnTo>
                  <a:pt x="21489" y="35159"/>
                </a:lnTo>
                <a:lnTo>
                  <a:pt x="21409" y="35218"/>
                </a:lnTo>
                <a:lnTo>
                  <a:pt x="21370" y="35298"/>
                </a:lnTo>
                <a:lnTo>
                  <a:pt x="21370" y="35377"/>
                </a:lnTo>
                <a:lnTo>
                  <a:pt x="21370" y="35456"/>
                </a:lnTo>
                <a:lnTo>
                  <a:pt x="21429" y="35536"/>
                </a:lnTo>
                <a:lnTo>
                  <a:pt x="21509" y="35595"/>
                </a:lnTo>
                <a:lnTo>
                  <a:pt x="21608" y="35615"/>
                </a:lnTo>
                <a:lnTo>
                  <a:pt x="21707" y="35595"/>
                </a:lnTo>
                <a:lnTo>
                  <a:pt x="21786" y="35536"/>
                </a:lnTo>
                <a:lnTo>
                  <a:pt x="21826" y="35456"/>
                </a:lnTo>
                <a:lnTo>
                  <a:pt x="21846" y="35357"/>
                </a:lnTo>
                <a:lnTo>
                  <a:pt x="21826" y="35258"/>
                </a:lnTo>
                <a:lnTo>
                  <a:pt x="21767" y="35178"/>
                </a:lnTo>
                <a:lnTo>
                  <a:pt x="21687" y="35139"/>
                </a:lnTo>
                <a:close/>
                <a:moveTo>
                  <a:pt x="37699" y="34623"/>
                </a:moveTo>
                <a:lnTo>
                  <a:pt x="37520" y="34643"/>
                </a:lnTo>
                <a:lnTo>
                  <a:pt x="37381" y="34722"/>
                </a:lnTo>
                <a:lnTo>
                  <a:pt x="37302" y="34762"/>
                </a:lnTo>
                <a:lnTo>
                  <a:pt x="37262" y="34821"/>
                </a:lnTo>
                <a:lnTo>
                  <a:pt x="37203" y="34901"/>
                </a:lnTo>
                <a:lnTo>
                  <a:pt x="37163" y="34980"/>
                </a:lnTo>
                <a:lnTo>
                  <a:pt x="37143" y="35059"/>
                </a:lnTo>
                <a:lnTo>
                  <a:pt x="37123" y="35139"/>
                </a:lnTo>
                <a:lnTo>
                  <a:pt x="37123" y="35238"/>
                </a:lnTo>
                <a:lnTo>
                  <a:pt x="37143" y="35337"/>
                </a:lnTo>
                <a:lnTo>
                  <a:pt x="37183" y="35417"/>
                </a:lnTo>
                <a:lnTo>
                  <a:pt x="37223" y="35496"/>
                </a:lnTo>
                <a:lnTo>
                  <a:pt x="37282" y="35575"/>
                </a:lnTo>
                <a:lnTo>
                  <a:pt x="37342" y="35635"/>
                </a:lnTo>
                <a:lnTo>
                  <a:pt x="37421" y="35674"/>
                </a:lnTo>
                <a:lnTo>
                  <a:pt x="37500" y="35714"/>
                </a:lnTo>
                <a:lnTo>
                  <a:pt x="37580" y="35734"/>
                </a:lnTo>
                <a:lnTo>
                  <a:pt x="37679" y="35754"/>
                </a:lnTo>
                <a:lnTo>
                  <a:pt x="37758" y="35754"/>
                </a:lnTo>
                <a:lnTo>
                  <a:pt x="37838" y="35734"/>
                </a:lnTo>
                <a:lnTo>
                  <a:pt x="37937" y="35714"/>
                </a:lnTo>
                <a:lnTo>
                  <a:pt x="38016" y="35674"/>
                </a:lnTo>
                <a:lnTo>
                  <a:pt x="38076" y="35635"/>
                </a:lnTo>
                <a:lnTo>
                  <a:pt x="38155" y="35575"/>
                </a:lnTo>
                <a:lnTo>
                  <a:pt x="38215" y="35496"/>
                </a:lnTo>
                <a:lnTo>
                  <a:pt x="38254" y="35397"/>
                </a:lnTo>
                <a:lnTo>
                  <a:pt x="38274" y="35317"/>
                </a:lnTo>
                <a:lnTo>
                  <a:pt x="38294" y="35218"/>
                </a:lnTo>
                <a:lnTo>
                  <a:pt x="38294" y="35119"/>
                </a:lnTo>
                <a:lnTo>
                  <a:pt x="38254" y="35020"/>
                </a:lnTo>
                <a:lnTo>
                  <a:pt x="38235" y="34921"/>
                </a:lnTo>
                <a:lnTo>
                  <a:pt x="38175" y="34841"/>
                </a:lnTo>
                <a:lnTo>
                  <a:pt x="38115" y="34762"/>
                </a:lnTo>
                <a:lnTo>
                  <a:pt x="38036" y="34702"/>
                </a:lnTo>
                <a:lnTo>
                  <a:pt x="37957" y="34663"/>
                </a:lnTo>
                <a:lnTo>
                  <a:pt x="37858" y="34623"/>
                </a:lnTo>
                <a:close/>
                <a:moveTo>
                  <a:pt x="35040" y="34742"/>
                </a:moveTo>
                <a:lnTo>
                  <a:pt x="34941" y="34762"/>
                </a:lnTo>
                <a:lnTo>
                  <a:pt x="34862" y="34821"/>
                </a:lnTo>
                <a:lnTo>
                  <a:pt x="34762" y="34881"/>
                </a:lnTo>
                <a:lnTo>
                  <a:pt x="34703" y="34960"/>
                </a:lnTo>
                <a:lnTo>
                  <a:pt x="34643" y="35040"/>
                </a:lnTo>
                <a:lnTo>
                  <a:pt x="34623" y="35139"/>
                </a:lnTo>
                <a:lnTo>
                  <a:pt x="34623" y="35238"/>
                </a:lnTo>
                <a:lnTo>
                  <a:pt x="34623" y="35337"/>
                </a:lnTo>
                <a:lnTo>
                  <a:pt x="34643" y="35436"/>
                </a:lnTo>
                <a:lnTo>
                  <a:pt x="34683" y="35536"/>
                </a:lnTo>
                <a:lnTo>
                  <a:pt x="34842" y="35674"/>
                </a:lnTo>
                <a:lnTo>
                  <a:pt x="34921" y="35714"/>
                </a:lnTo>
                <a:lnTo>
                  <a:pt x="35020" y="35754"/>
                </a:lnTo>
                <a:lnTo>
                  <a:pt x="35120" y="35774"/>
                </a:lnTo>
                <a:lnTo>
                  <a:pt x="35199" y="35754"/>
                </a:lnTo>
                <a:lnTo>
                  <a:pt x="35298" y="35734"/>
                </a:lnTo>
                <a:lnTo>
                  <a:pt x="35397" y="35674"/>
                </a:lnTo>
                <a:lnTo>
                  <a:pt x="35477" y="35615"/>
                </a:lnTo>
                <a:lnTo>
                  <a:pt x="35536" y="35536"/>
                </a:lnTo>
                <a:lnTo>
                  <a:pt x="35596" y="35436"/>
                </a:lnTo>
                <a:lnTo>
                  <a:pt x="35616" y="35357"/>
                </a:lnTo>
                <a:lnTo>
                  <a:pt x="35635" y="35258"/>
                </a:lnTo>
                <a:lnTo>
                  <a:pt x="35635" y="35159"/>
                </a:lnTo>
                <a:lnTo>
                  <a:pt x="35616" y="35059"/>
                </a:lnTo>
                <a:lnTo>
                  <a:pt x="35556" y="34960"/>
                </a:lnTo>
                <a:lnTo>
                  <a:pt x="35496" y="34881"/>
                </a:lnTo>
                <a:lnTo>
                  <a:pt x="35417" y="34821"/>
                </a:lnTo>
                <a:lnTo>
                  <a:pt x="35318" y="34762"/>
                </a:lnTo>
                <a:lnTo>
                  <a:pt x="35239" y="34742"/>
                </a:lnTo>
                <a:close/>
                <a:moveTo>
                  <a:pt x="46965" y="34325"/>
                </a:moveTo>
                <a:lnTo>
                  <a:pt x="46846" y="34345"/>
                </a:lnTo>
                <a:lnTo>
                  <a:pt x="46726" y="34385"/>
                </a:lnTo>
                <a:lnTo>
                  <a:pt x="46607" y="34444"/>
                </a:lnTo>
                <a:lnTo>
                  <a:pt x="46488" y="34544"/>
                </a:lnTo>
                <a:lnTo>
                  <a:pt x="46389" y="34643"/>
                </a:lnTo>
                <a:lnTo>
                  <a:pt x="46330" y="34742"/>
                </a:lnTo>
                <a:lnTo>
                  <a:pt x="46270" y="34881"/>
                </a:lnTo>
                <a:lnTo>
                  <a:pt x="46250" y="35000"/>
                </a:lnTo>
                <a:lnTo>
                  <a:pt x="46250" y="35139"/>
                </a:lnTo>
                <a:lnTo>
                  <a:pt x="46270" y="35278"/>
                </a:lnTo>
                <a:lnTo>
                  <a:pt x="46290" y="35417"/>
                </a:lnTo>
                <a:lnTo>
                  <a:pt x="46350" y="35516"/>
                </a:lnTo>
                <a:lnTo>
                  <a:pt x="46429" y="35615"/>
                </a:lnTo>
                <a:lnTo>
                  <a:pt x="46508" y="35694"/>
                </a:lnTo>
                <a:lnTo>
                  <a:pt x="46607" y="35774"/>
                </a:lnTo>
                <a:lnTo>
                  <a:pt x="46707" y="35833"/>
                </a:lnTo>
                <a:lnTo>
                  <a:pt x="46826" y="35873"/>
                </a:lnTo>
                <a:lnTo>
                  <a:pt x="46945" y="35913"/>
                </a:lnTo>
                <a:lnTo>
                  <a:pt x="47064" y="35913"/>
                </a:lnTo>
                <a:lnTo>
                  <a:pt x="47183" y="35893"/>
                </a:lnTo>
                <a:lnTo>
                  <a:pt x="47302" y="35853"/>
                </a:lnTo>
                <a:lnTo>
                  <a:pt x="47421" y="35813"/>
                </a:lnTo>
                <a:lnTo>
                  <a:pt x="47520" y="35754"/>
                </a:lnTo>
                <a:lnTo>
                  <a:pt x="47619" y="35674"/>
                </a:lnTo>
                <a:lnTo>
                  <a:pt x="47699" y="35575"/>
                </a:lnTo>
                <a:lnTo>
                  <a:pt x="47758" y="35476"/>
                </a:lnTo>
                <a:lnTo>
                  <a:pt x="47818" y="35357"/>
                </a:lnTo>
                <a:lnTo>
                  <a:pt x="47838" y="35218"/>
                </a:lnTo>
                <a:lnTo>
                  <a:pt x="47857" y="35099"/>
                </a:lnTo>
                <a:lnTo>
                  <a:pt x="47838" y="34980"/>
                </a:lnTo>
                <a:lnTo>
                  <a:pt x="47798" y="34861"/>
                </a:lnTo>
                <a:lnTo>
                  <a:pt x="47758" y="34742"/>
                </a:lnTo>
                <a:lnTo>
                  <a:pt x="47699" y="34643"/>
                </a:lnTo>
                <a:lnTo>
                  <a:pt x="47619" y="34563"/>
                </a:lnTo>
                <a:lnTo>
                  <a:pt x="47520" y="34484"/>
                </a:lnTo>
                <a:lnTo>
                  <a:pt x="47421" y="34425"/>
                </a:lnTo>
                <a:lnTo>
                  <a:pt x="47322" y="34365"/>
                </a:lnTo>
                <a:lnTo>
                  <a:pt x="47203" y="34345"/>
                </a:lnTo>
                <a:lnTo>
                  <a:pt x="47084" y="34325"/>
                </a:lnTo>
                <a:close/>
                <a:moveTo>
                  <a:pt x="16370" y="35952"/>
                </a:moveTo>
                <a:lnTo>
                  <a:pt x="16330" y="35992"/>
                </a:lnTo>
                <a:lnTo>
                  <a:pt x="16290" y="36051"/>
                </a:lnTo>
                <a:lnTo>
                  <a:pt x="16271" y="36111"/>
                </a:lnTo>
                <a:lnTo>
                  <a:pt x="16290" y="36151"/>
                </a:lnTo>
                <a:lnTo>
                  <a:pt x="16330" y="36210"/>
                </a:lnTo>
                <a:lnTo>
                  <a:pt x="16390" y="36250"/>
                </a:lnTo>
                <a:lnTo>
                  <a:pt x="16429" y="36270"/>
                </a:lnTo>
                <a:lnTo>
                  <a:pt x="16489" y="36250"/>
                </a:lnTo>
                <a:lnTo>
                  <a:pt x="16548" y="36230"/>
                </a:lnTo>
                <a:lnTo>
                  <a:pt x="16568" y="36171"/>
                </a:lnTo>
                <a:lnTo>
                  <a:pt x="16588" y="36111"/>
                </a:lnTo>
                <a:lnTo>
                  <a:pt x="16588" y="36051"/>
                </a:lnTo>
                <a:lnTo>
                  <a:pt x="16548" y="35992"/>
                </a:lnTo>
                <a:lnTo>
                  <a:pt x="16489" y="35952"/>
                </a:lnTo>
                <a:close/>
                <a:moveTo>
                  <a:pt x="31608" y="35496"/>
                </a:moveTo>
                <a:lnTo>
                  <a:pt x="31508" y="35516"/>
                </a:lnTo>
                <a:lnTo>
                  <a:pt x="31429" y="35536"/>
                </a:lnTo>
                <a:lnTo>
                  <a:pt x="31350" y="35575"/>
                </a:lnTo>
                <a:lnTo>
                  <a:pt x="31270" y="35635"/>
                </a:lnTo>
                <a:lnTo>
                  <a:pt x="31231" y="35714"/>
                </a:lnTo>
                <a:lnTo>
                  <a:pt x="31191" y="35794"/>
                </a:lnTo>
                <a:lnTo>
                  <a:pt x="31171" y="35873"/>
                </a:lnTo>
                <a:lnTo>
                  <a:pt x="31171" y="35952"/>
                </a:lnTo>
                <a:lnTo>
                  <a:pt x="31171" y="36051"/>
                </a:lnTo>
                <a:lnTo>
                  <a:pt x="31191" y="36131"/>
                </a:lnTo>
                <a:lnTo>
                  <a:pt x="31231" y="36210"/>
                </a:lnTo>
                <a:lnTo>
                  <a:pt x="31370" y="36329"/>
                </a:lnTo>
                <a:lnTo>
                  <a:pt x="31449" y="36369"/>
                </a:lnTo>
                <a:lnTo>
                  <a:pt x="31528" y="36389"/>
                </a:lnTo>
                <a:lnTo>
                  <a:pt x="31608" y="36409"/>
                </a:lnTo>
                <a:lnTo>
                  <a:pt x="31687" y="36409"/>
                </a:lnTo>
                <a:lnTo>
                  <a:pt x="31786" y="36369"/>
                </a:lnTo>
                <a:lnTo>
                  <a:pt x="31866" y="36329"/>
                </a:lnTo>
                <a:lnTo>
                  <a:pt x="31945" y="36270"/>
                </a:lnTo>
                <a:lnTo>
                  <a:pt x="31985" y="36190"/>
                </a:lnTo>
                <a:lnTo>
                  <a:pt x="32024" y="36131"/>
                </a:lnTo>
                <a:lnTo>
                  <a:pt x="32044" y="36032"/>
                </a:lnTo>
                <a:lnTo>
                  <a:pt x="32044" y="35952"/>
                </a:lnTo>
                <a:lnTo>
                  <a:pt x="32044" y="35873"/>
                </a:lnTo>
                <a:lnTo>
                  <a:pt x="32024" y="35774"/>
                </a:lnTo>
                <a:lnTo>
                  <a:pt x="31985" y="35694"/>
                </a:lnTo>
                <a:lnTo>
                  <a:pt x="31925" y="35635"/>
                </a:lnTo>
                <a:lnTo>
                  <a:pt x="31846" y="35575"/>
                </a:lnTo>
                <a:lnTo>
                  <a:pt x="31766" y="35536"/>
                </a:lnTo>
                <a:lnTo>
                  <a:pt x="31687" y="35516"/>
                </a:lnTo>
                <a:lnTo>
                  <a:pt x="31608" y="35496"/>
                </a:lnTo>
                <a:close/>
                <a:moveTo>
                  <a:pt x="39683" y="35178"/>
                </a:moveTo>
                <a:lnTo>
                  <a:pt x="39584" y="35198"/>
                </a:lnTo>
                <a:lnTo>
                  <a:pt x="39485" y="35238"/>
                </a:lnTo>
                <a:lnTo>
                  <a:pt x="39405" y="35278"/>
                </a:lnTo>
                <a:lnTo>
                  <a:pt x="39346" y="35337"/>
                </a:lnTo>
                <a:lnTo>
                  <a:pt x="39266" y="35417"/>
                </a:lnTo>
                <a:lnTo>
                  <a:pt x="39227" y="35496"/>
                </a:lnTo>
                <a:lnTo>
                  <a:pt x="39187" y="35575"/>
                </a:lnTo>
                <a:lnTo>
                  <a:pt x="39147" y="35655"/>
                </a:lnTo>
                <a:lnTo>
                  <a:pt x="39127" y="35754"/>
                </a:lnTo>
                <a:lnTo>
                  <a:pt x="39127" y="35853"/>
                </a:lnTo>
                <a:lnTo>
                  <a:pt x="39127" y="35952"/>
                </a:lnTo>
                <a:lnTo>
                  <a:pt x="39167" y="36032"/>
                </a:lnTo>
                <a:lnTo>
                  <a:pt x="39207" y="36131"/>
                </a:lnTo>
                <a:lnTo>
                  <a:pt x="39266" y="36210"/>
                </a:lnTo>
                <a:lnTo>
                  <a:pt x="39346" y="36290"/>
                </a:lnTo>
                <a:lnTo>
                  <a:pt x="39425" y="36349"/>
                </a:lnTo>
                <a:lnTo>
                  <a:pt x="39504" y="36409"/>
                </a:lnTo>
                <a:lnTo>
                  <a:pt x="39604" y="36428"/>
                </a:lnTo>
                <a:lnTo>
                  <a:pt x="39683" y="36448"/>
                </a:lnTo>
                <a:lnTo>
                  <a:pt x="39782" y="36448"/>
                </a:lnTo>
                <a:lnTo>
                  <a:pt x="39881" y="36428"/>
                </a:lnTo>
                <a:lnTo>
                  <a:pt x="39961" y="36409"/>
                </a:lnTo>
                <a:lnTo>
                  <a:pt x="40060" y="36369"/>
                </a:lnTo>
                <a:lnTo>
                  <a:pt x="40139" y="36329"/>
                </a:lnTo>
                <a:lnTo>
                  <a:pt x="40219" y="36270"/>
                </a:lnTo>
                <a:lnTo>
                  <a:pt x="40278" y="36190"/>
                </a:lnTo>
                <a:lnTo>
                  <a:pt x="40318" y="36111"/>
                </a:lnTo>
                <a:lnTo>
                  <a:pt x="40358" y="36032"/>
                </a:lnTo>
                <a:lnTo>
                  <a:pt x="40397" y="35932"/>
                </a:lnTo>
                <a:lnTo>
                  <a:pt x="40397" y="35813"/>
                </a:lnTo>
                <a:lnTo>
                  <a:pt x="40397" y="35694"/>
                </a:lnTo>
                <a:lnTo>
                  <a:pt x="40358" y="35595"/>
                </a:lnTo>
                <a:lnTo>
                  <a:pt x="40318" y="35496"/>
                </a:lnTo>
                <a:lnTo>
                  <a:pt x="40258" y="35417"/>
                </a:lnTo>
                <a:lnTo>
                  <a:pt x="40179" y="35337"/>
                </a:lnTo>
                <a:lnTo>
                  <a:pt x="40100" y="35278"/>
                </a:lnTo>
                <a:lnTo>
                  <a:pt x="40000" y="35218"/>
                </a:lnTo>
                <a:lnTo>
                  <a:pt x="39881" y="35178"/>
                </a:lnTo>
                <a:close/>
                <a:moveTo>
                  <a:pt x="27639" y="35734"/>
                </a:moveTo>
                <a:lnTo>
                  <a:pt x="27560" y="35774"/>
                </a:lnTo>
                <a:lnTo>
                  <a:pt x="27501" y="35794"/>
                </a:lnTo>
                <a:lnTo>
                  <a:pt x="27441" y="35853"/>
                </a:lnTo>
                <a:lnTo>
                  <a:pt x="27401" y="35913"/>
                </a:lnTo>
                <a:lnTo>
                  <a:pt x="27362" y="35972"/>
                </a:lnTo>
                <a:lnTo>
                  <a:pt x="27342" y="36032"/>
                </a:lnTo>
                <a:lnTo>
                  <a:pt x="27342" y="36111"/>
                </a:lnTo>
                <a:lnTo>
                  <a:pt x="27342" y="36190"/>
                </a:lnTo>
                <a:lnTo>
                  <a:pt x="27382" y="36250"/>
                </a:lnTo>
                <a:lnTo>
                  <a:pt x="27401" y="36329"/>
                </a:lnTo>
                <a:lnTo>
                  <a:pt x="27461" y="36389"/>
                </a:lnTo>
                <a:lnTo>
                  <a:pt x="27520" y="36428"/>
                </a:lnTo>
                <a:lnTo>
                  <a:pt x="27580" y="36448"/>
                </a:lnTo>
                <a:lnTo>
                  <a:pt x="27659" y="36468"/>
                </a:lnTo>
                <a:lnTo>
                  <a:pt x="27818" y="36468"/>
                </a:lnTo>
                <a:lnTo>
                  <a:pt x="27878" y="36428"/>
                </a:lnTo>
                <a:lnTo>
                  <a:pt x="27937" y="36389"/>
                </a:lnTo>
                <a:lnTo>
                  <a:pt x="27997" y="36349"/>
                </a:lnTo>
                <a:lnTo>
                  <a:pt x="28076" y="36230"/>
                </a:lnTo>
                <a:lnTo>
                  <a:pt x="28096" y="36151"/>
                </a:lnTo>
                <a:lnTo>
                  <a:pt x="28096" y="36091"/>
                </a:lnTo>
                <a:lnTo>
                  <a:pt x="28096" y="36012"/>
                </a:lnTo>
                <a:lnTo>
                  <a:pt x="28076" y="35952"/>
                </a:lnTo>
                <a:lnTo>
                  <a:pt x="28036" y="35893"/>
                </a:lnTo>
                <a:lnTo>
                  <a:pt x="27997" y="35833"/>
                </a:lnTo>
                <a:lnTo>
                  <a:pt x="27937" y="35794"/>
                </a:lnTo>
                <a:lnTo>
                  <a:pt x="27858" y="35754"/>
                </a:lnTo>
                <a:lnTo>
                  <a:pt x="27778" y="35734"/>
                </a:lnTo>
                <a:close/>
                <a:moveTo>
                  <a:pt x="49048" y="34802"/>
                </a:moveTo>
                <a:lnTo>
                  <a:pt x="48909" y="34821"/>
                </a:lnTo>
                <a:lnTo>
                  <a:pt x="48790" y="34861"/>
                </a:lnTo>
                <a:lnTo>
                  <a:pt x="48671" y="34901"/>
                </a:lnTo>
                <a:lnTo>
                  <a:pt x="48552" y="34980"/>
                </a:lnTo>
                <a:lnTo>
                  <a:pt x="48453" y="35059"/>
                </a:lnTo>
                <a:lnTo>
                  <a:pt x="48373" y="35159"/>
                </a:lnTo>
                <a:lnTo>
                  <a:pt x="48314" y="35258"/>
                </a:lnTo>
                <a:lnTo>
                  <a:pt x="48254" y="35377"/>
                </a:lnTo>
                <a:lnTo>
                  <a:pt x="48215" y="35496"/>
                </a:lnTo>
                <a:lnTo>
                  <a:pt x="48195" y="35615"/>
                </a:lnTo>
                <a:lnTo>
                  <a:pt x="48195" y="35754"/>
                </a:lnTo>
                <a:lnTo>
                  <a:pt x="48215" y="35893"/>
                </a:lnTo>
                <a:lnTo>
                  <a:pt x="48254" y="36012"/>
                </a:lnTo>
                <a:lnTo>
                  <a:pt x="48334" y="36151"/>
                </a:lnTo>
                <a:lnTo>
                  <a:pt x="48433" y="36270"/>
                </a:lnTo>
                <a:lnTo>
                  <a:pt x="48552" y="36369"/>
                </a:lnTo>
                <a:lnTo>
                  <a:pt x="48671" y="36428"/>
                </a:lnTo>
                <a:lnTo>
                  <a:pt x="48810" y="36488"/>
                </a:lnTo>
                <a:lnTo>
                  <a:pt x="48949" y="36508"/>
                </a:lnTo>
                <a:lnTo>
                  <a:pt x="49088" y="36508"/>
                </a:lnTo>
                <a:lnTo>
                  <a:pt x="49246" y="36488"/>
                </a:lnTo>
                <a:lnTo>
                  <a:pt x="49385" y="36468"/>
                </a:lnTo>
                <a:lnTo>
                  <a:pt x="49504" y="36389"/>
                </a:lnTo>
                <a:lnTo>
                  <a:pt x="49603" y="36309"/>
                </a:lnTo>
                <a:lnTo>
                  <a:pt x="49703" y="36230"/>
                </a:lnTo>
                <a:lnTo>
                  <a:pt x="49782" y="36131"/>
                </a:lnTo>
                <a:lnTo>
                  <a:pt x="49842" y="36032"/>
                </a:lnTo>
                <a:lnTo>
                  <a:pt x="49881" y="35913"/>
                </a:lnTo>
                <a:lnTo>
                  <a:pt x="49901" y="35774"/>
                </a:lnTo>
                <a:lnTo>
                  <a:pt x="49921" y="35635"/>
                </a:lnTo>
                <a:lnTo>
                  <a:pt x="49901" y="35516"/>
                </a:lnTo>
                <a:lnTo>
                  <a:pt x="49861" y="35377"/>
                </a:lnTo>
                <a:lnTo>
                  <a:pt x="49822" y="35258"/>
                </a:lnTo>
                <a:lnTo>
                  <a:pt x="49742" y="35159"/>
                </a:lnTo>
                <a:lnTo>
                  <a:pt x="49663" y="35059"/>
                </a:lnTo>
                <a:lnTo>
                  <a:pt x="49564" y="34960"/>
                </a:lnTo>
                <a:lnTo>
                  <a:pt x="49445" y="34901"/>
                </a:lnTo>
                <a:lnTo>
                  <a:pt x="49326" y="34841"/>
                </a:lnTo>
                <a:lnTo>
                  <a:pt x="49187" y="34821"/>
                </a:lnTo>
                <a:lnTo>
                  <a:pt x="49048" y="34802"/>
                </a:lnTo>
                <a:close/>
                <a:moveTo>
                  <a:pt x="13275" y="36488"/>
                </a:moveTo>
                <a:lnTo>
                  <a:pt x="13255" y="36508"/>
                </a:lnTo>
                <a:lnTo>
                  <a:pt x="13235" y="36547"/>
                </a:lnTo>
                <a:lnTo>
                  <a:pt x="13235" y="36587"/>
                </a:lnTo>
                <a:lnTo>
                  <a:pt x="13235" y="36627"/>
                </a:lnTo>
                <a:lnTo>
                  <a:pt x="13255" y="36647"/>
                </a:lnTo>
                <a:lnTo>
                  <a:pt x="13294" y="36667"/>
                </a:lnTo>
                <a:lnTo>
                  <a:pt x="13334" y="36667"/>
                </a:lnTo>
                <a:lnTo>
                  <a:pt x="13374" y="36647"/>
                </a:lnTo>
                <a:lnTo>
                  <a:pt x="13394" y="36627"/>
                </a:lnTo>
                <a:lnTo>
                  <a:pt x="13413" y="36607"/>
                </a:lnTo>
                <a:lnTo>
                  <a:pt x="13413" y="36567"/>
                </a:lnTo>
                <a:lnTo>
                  <a:pt x="13413" y="36528"/>
                </a:lnTo>
                <a:lnTo>
                  <a:pt x="13394" y="36508"/>
                </a:lnTo>
                <a:lnTo>
                  <a:pt x="13354" y="36488"/>
                </a:lnTo>
                <a:close/>
                <a:moveTo>
                  <a:pt x="18235" y="36627"/>
                </a:moveTo>
                <a:lnTo>
                  <a:pt x="18175" y="36647"/>
                </a:lnTo>
                <a:lnTo>
                  <a:pt x="18116" y="36686"/>
                </a:lnTo>
                <a:lnTo>
                  <a:pt x="18056" y="36746"/>
                </a:lnTo>
                <a:lnTo>
                  <a:pt x="18036" y="36825"/>
                </a:lnTo>
                <a:lnTo>
                  <a:pt x="18036" y="36924"/>
                </a:lnTo>
                <a:lnTo>
                  <a:pt x="18076" y="37004"/>
                </a:lnTo>
                <a:lnTo>
                  <a:pt x="18155" y="37044"/>
                </a:lnTo>
                <a:lnTo>
                  <a:pt x="18255" y="37044"/>
                </a:lnTo>
                <a:lnTo>
                  <a:pt x="18334" y="37024"/>
                </a:lnTo>
                <a:lnTo>
                  <a:pt x="18394" y="36984"/>
                </a:lnTo>
                <a:lnTo>
                  <a:pt x="18453" y="36924"/>
                </a:lnTo>
                <a:lnTo>
                  <a:pt x="18473" y="36865"/>
                </a:lnTo>
                <a:lnTo>
                  <a:pt x="18453" y="36786"/>
                </a:lnTo>
                <a:lnTo>
                  <a:pt x="18394" y="36706"/>
                </a:lnTo>
                <a:lnTo>
                  <a:pt x="18314" y="36647"/>
                </a:lnTo>
                <a:lnTo>
                  <a:pt x="18235" y="36627"/>
                </a:lnTo>
                <a:close/>
                <a:moveTo>
                  <a:pt x="44147" y="35555"/>
                </a:moveTo>
                <a:lnTo>
                  <a:pt x="44048" y="35575"/>
                </a:lnTo>
                <a:lnTo>
                  <a:pt x="43949" y="35615"/>
                </a:lnTo>
                <a:lnTo>
                  <a:pt x="43850" y="35674"/>
                </a:lnTo>
                <a:lnTo>
                  <a:pt x="43750" y="35734"/>
                </a:lnTo>
                <a:lnTo>
                  <a:pt x="43671" y="35813"/>
                </a:lnTo>
                <a:lnTo>
                  <a:pt x="43611" y="35893"/>
                </a:lnTo>
                <a:lnTo>
                  <a:pt x="43552" y="35992"/>
                </a:lnTo>
                <a:lnTo>
                  <a:pt x="43512" y="36091"/>
                </a:lnTo>
                <a:lnTo>
                  <a:pt x="43473" y="36210"/>
                </a:lnTo>
                <a:lnTo>
                  <a:pt x="43473" y="36329"/>
                </a:lnTo>
                <a:lnTo>
                  <a:pt x="43473" y="36448"/>
                </a:lnTo>
                <a:lnTo>
                  <a:pt x="43512" y="36587"/>
                </a:lnTo>
                <a:lnTo>
                  <a:pt x="43552" y="36706"/>
                </a:lnTo>
                <a:lnTo>
                  <a:pt x="43651" y="36805"/>
                </a:lnTo>
                <a:lnTo>
                  <a:pt x="43730" y="36885"/>
                </a:lnTo>
                <a:lnTo>
                  <a:pt x="43850" y="36964"/>
                </a:lnTo>
                <a:lnTo>
                  <a:pt x="43969" y="37024"/>
                </a:lnTo>
                <a:lnTo>
                  <a:pt x="44107" y="37044"/>
                </a:lnTo>
                <a:lnTo>
                  <a:pt x="44227" y="37063"/>
                </a:lnTo>
                <a:lnTo>
                  <a:pt x="44346" y="37044"/>
                </a:lnTo>
                <a:lnTo>
                  <a:pt x="44465" y="37024"/>
                </a:lnTo>
                <a:lnTo>
                  <a:pt x="44564" y="36984"/>
                </a:lnTo>
                <a:lnTo>
                  <a:pt x="44663" y="36924"/>
                </a:lnTo>
                <a:lnTo>
                  <a:pt x="44742" y="36845"/>
                </a:lnTo>
                <a:lnTo>
                  <a:pt x="44822" y="36746"/>
                </a:lnTo>
                <a:lnTo>
                  <a:pt x="44881" y="36667"/>
                </a:lnTo>
                <a:lnTo>
                  <a:pt x="44921" y="36567"/>
                </a:lnTo>
                <a:lnTo>
                  <a:pt x="44961" y="36448"/>
                </a:lnTo>
                <a:lnTo>
                  <a:pt x="44980" y="36349"/>
                </a:lnTo>
                <a:lnTo>
                  <a:pt x="44980" y="36230"/>
                </a:lnTo>
                <a:lnTo>
                  <a:pt x="44961" y="36111"/>
                </a:lnTo>
                <a:lnTo>
                  <a:pt x="44921" y="36012"/>
                </a:lnTo>
                <a:lnTo>
                  <a:pt x="44861" y="35913"/>
                </a:lnTo>
                <a:lnTo>
                  <a:pt x="44802" y="35813"/>
                </a:lnTo>
                <a:lnTo>
                  <a:pt x="44703" y="35714"/>
                </a:lnTo>
                <a:lnTo>
                  <a:pt x="44603" y="35655"/>
                </a:lnTo>
                <a:lnTo>
                  <a:pt x="44484" y="35595"/>
                </a:lnTo>
                <a:lnTo>
                  <a:pt x="44385" y="35575"/>
                </a:lnTo>
                <a:lnTo>
                  <a:pt x="44266" y="35555"/>
                </a:lnTo>
                <a:close/>
                <a:moveTo>
                  <a:pt x="41806" y="35714"/>
                </a:moveTo>
                <a:lnTo>
                  <a:pt x="41608" y="35754"/>
                </a:lnTo>
                <a:lnTo>
                  <a:pt x="41508" y="35794"/>
                </a:lnTo>
                <a:lnTo>
                  <a:pt x="41409" y="35853"/>
                </a:lnTo>
                <a:lnTo>
                  <a:pt x="41330" y="35913"/>
                </a:lnTo>
                <a:lnTo>
                  <a:pt x="41250" y="35992"/>
                </a:lnTo>
                <a:lnTo>
                  <a:pt x="41191" y="36071"/>
                </a:lnTo>
                <a:lnTo>
                  <a:pt x="41151" y="36171"/>
                </a:lnTo>
                <a:lnTo>
                  <a:pt x="41111" y="36270"/>
                </a:lnTo>
                <a:lnTo>
                  <a:pt x="41111" y="36389"/>
                </a:lnTo>
                <a:lnTo>
                  <a:pt x="41111" y="36488"/>
                </a:lnTo>
                <a:lnTo>
                  <a:pt x="41131" y="36607"/>
                </a:lnTo>
                <a:lnTo>
                  <a:pt x="41171" y="36706"/>
                </a:lnTo>
                <a:lnTo>
                  <a:pt x="41211" y="36805"/>
                </a:lnTo>
                <a:lnTo>
                  <a:pt x="41290" y="36885"/>
                </a:lnTo>
                <a:lnTo>
                  <a:pt x="41369" y="36964"/>
                </a:lnTo>
                <a:lnTo>
                  <a:pt x="41469" y="37024"/>
                </a:lnTo>
                <a:lnTo>
                  <a:pt x="41568" y="37063"/>
                </a:lnTo>
                <a:lnTo>
                  <a:pt x="41667" y="37103"/>
                </a:lnTo>
                <a:lnTo>
                  <a:pt x="41865" y="37103"/>
                </a:lnTo>
                <a:lnTo>
                  <a:pt x="41984" y="37083"/>
                </a:lnTo>
                <a:lnTo>
                  <a:pt x="42084" y="37063"/>
                </a:lnTo>
                <a:lnTo>
                  <a:pt x="42163" y="37004"/>
                </a:lnTo>
                <a:lnTo>
                  <a:pt x="42262" y="36964"/>
                </a:lnTo>
                <a:lnTo>
                  <a:pt x="42322" y="36885"/>
                </a:lnTo>
                <a:lnTo>
                  <a:pt x="42401" y="36805"/>
                </a:lnTo>
                <a:lnTo>
                  <a:pt x="42441" y="36726"/>
                </a:lnTo>
                <a:lnTo>
                  <a:pt x="42481" y="36627"/>
                </a:lnTo>
                <a:lnTo>
                  <a:pt x="42520" y="36528"/>
                </a:lnTo>
                <a:lnTo>
                  <a:pt x="42520" y="36409"/>
                </a:lnTo>
                <a:lnTo>
                  <a:pt x="42500" y="36290"/>
                </a:lnTo>
                <a:lnTo>
                  <a:pt x="42461" y="36171"/>
                </a:lnTo>
                <a:lnTo>
                  <a:pt x="42401" y="36071"/>
                </a:lnTo>
                <a:lnTo>
                  <a:pt x="42342" y="35972"/>
                </a:lnTo>
                <a:lnTo>
                  <a:pt x="42262" y="35893"/>
                </a:lnTo>
                <a:lnTo>
                  <a:pt x="42163" y="35833"/>
                </a:lnTo>
                <a:lnTo>
                  <a:pt x="42044" y="35774"/>
                </a:lnTo>
                <a:lnTo>
                  <a:pt x="41925" y="35734"/>
                </a:lnTo>
                <a:lnTo>
                  <a:pt x="41806" y="35714"/>
                </a:lnTo>
                <a:close/>
                <a:moveTo>
                  <a:pt x="25893" y="36488"/>
                </a:moveTo>
                <a:lnTo>
                  <a:pt x="25834" y="36508"/>
                </a:lnTo>
                <a:lnTo>
                  <a:pt x="25695" y="36567"/>
                </a:lnTo>
                <a:lnTo>
                  <a:pt x="25596" y="36667"/>
                </a:lnTo>
                <a:lnTo>
                  <a:pt x="25576" y="36726"/>
                </a:lnTo>
                <a:lnTo>
                  <a:pt x="25556" y="36786"/>
                </a:lnTo>
                <a:lnTo>
                  <a:pt x="25536" y="36845"/>
                </a:lnTo>
                <a:lnTo>
                  <a:pt x="25536" y="36905"/>
                </a:lnTo>
                <a:lnTo>
                  <a:pt x="25576" y="36984"/>
                </a:lnTo>
                <a:lnTo>
                  <a:pt x="25616" y="37044"/>
                </a:lnTo>
                <a:lnTo>
                  <a:pt x="25655" y="37103"/>
                </a:lnTo>
                <a:lnTo>
                  <a:pt x="25715" y="37163"/>
                </a:lnTo>
                <a:lnTo>
                  <a:pt x="25774" y="37202"/>
                </a:lnTo>
                <a:lnTo>
                  <a:pt x="25854" y="37202"/>
                </a:lnTo>
                <a:lnTo>
                  <a:pt x="25913" y="37222"/>
                </a:lnTo>
                <a:lnTo>
                  <a:pt x="25973" y="37202"/>
                </a:lnTo>
                <a:lnTo>
                  <a:pt x="26092" y="37143"/>
                </a:lnTo>
                <a:lnTo>
                  <a:pt x="26191" y="37044"/>
                </a:lnTo>
                <a:lnTo>
                  <a:pt x="26231" y="36984"/>
                </a:lnTo>
                <a:lnTo>
                  <a:pt x="26270" y="36924"/>
                </a:lnTo>
                <a:lnTo>
                  <a:pt x="26270" y="36865"/>
                </a:lnTo>
                <a:lnTo>
                  <a:pt x="26270" y="36786"/>
                </a:lnTo>
                <a:lnTo>
                  <a:pt x="26251" y="36726"/>
                </a:lnTo>
                <a:lnTo>
                  <a:pt x="26211" y="36647"/>
                </a:lnTo>
                <a:lnTo>
                  <a:pt x="26151" y="36587"/>
                </a:lnTo>
                <a:lnTo>
                  <a:pt x="26092" y="36528"/>
                </a:lnTo>
                <a:lnTo>
                  <a:pt x="26032" y="36508"/>
                </a:lnTo>
                <a:lnTo>
                  <a:pt x="25973" y="36488"/>
                </a:lnTo>
                <a:close/>
                <a:moveTo>
                  <a:pt x="33790" y="36210"/>
                </a:moveTo>
                <a:lnTo>
                  <a:pt x="33691" y="36230"/>
                </a:lnTo>
                <a:lnTo>
                  <a:pt x="33592" y="36270"/>
                </a:lnTo>
                <a:lnTo>
                  <a:pt x="33413" y="36369"/>
                </a:lnTo>
                <a:lnTo>
                  <a:pt x="33354" y="36448"/>
                </a:lnTo>
                <a:lnTo>
                  <a:pt x="33314" y="36547"/>
                </a:lnTo>
                <a:lnTo>
                  <a:pt x="33274" y="36647"/>
                </a:lnTo>
                <a:lnTo>
                  <a:pt x="33274" y="36746"/>
                </a:lnTo>
                <a:lnTo>
                  <a:pt x="33274" y="36865"/>
                </a:lnTo>
                <a:lnTo>
                  <a:pt x="33314" y="36964"/>
                </a:lnTo>
                <a:lnTo>
                  <a:pt x="33354" y="37044"/>
                </a:lnTo>
                <a:lnTo>
                  <a:pt x="33433" y="37123"/>
                </a:lnTo>
                <a:lnTo>
                  <a:pt x="33512" y="37182"/>
                </a:lnTo>
                <a:lnTo>
                  <a:pt x="33612" y="37242"/>
                </a:lnTo>
                <a:lnTo>
                  <a:pt x="33711" y="37262"/>
                </a:lnTo>
                <a:lnTo>
                  <a:pt x="33909" y="37262"/>
                </a:lnTo>
                <a:lnTo>
                  <a:pt x="34008" y="37222"/>
                </a:lnTo>
                <a:lnTo>
                  <a:pt x="34108" y="37182"/>
                </a:lnTo>
                <a:lnTo>
                  <a:pt x="34167" y="37103"/>
                </a:lnTo>
                <a:lnTo>
                  <a:pt x="34227" y="37024"/>
                </a:lnTo>
                <a:lnTo>
                  <a:pt x="34286" y="36924"/>
                </a:lnTo>
                <a:lnTo>
                  <a:pt x="34306" y="36845"/>
                </a:lnTo>
                <a:lnTo>
                  <a:pt x="34306" y="36726"/>
                </a:lnTo>
                <a:lnTo>
                  <a:pt x="34306" y="36627"/>
                </a:lnTo>
                <a:lnTo>
                  <a:pt x="34286" y="36547"/>
                </a:lnTo>
                <a:lnTo>
                  <a:pt x="34227" y="36448"/>
                </a:lnTo>
                <a:lnTo>
                  <a:pt x="34167" y="36369"/>
                </a:lnTo>
                <a:lnTo>
                  <a:pt x="34088" y="36309"/>
                </a:lnTo>
                <a:lnTo>
                  <a:pt x="33989" y="36250"/>
                </a:lnTo>
                <a:lnTo>
                  <a:pt x="33889" y="36230"/>
                </a:lnTo>
                <a:lnTo>
                  <a:pt x="33790" y="36210"/>
                </a:lnTo>
                <a:close/>
                <a:moveTo>
                  <a:pt x="36489" y="36171"/>
                </a:moveTo>
                <a:lnTo>
                  <a:pt x="36409" y="36190"/>
                </a:lnTo>
                <a:lnTo>
                  <a:pt x="36310" y="36210"/>
                </a:lnTo>
                <a:lnTo>
                  <a:pt x="36231" y="36270"/>
                </a:lnTo>
                <a:lnTo>
                  <a:pt x="36151" y="36329"/>
                </a:lnTo>
                <a:lnTo>
                  <a:pt x="36092" y="36409"/>
                </a:lnTo>
                <a:lnTo>
                  <a:pt x="36032" y="36508"/>
                </a:lnTo>
                <a:lnTo>
                  <a:pt x="36012" y="36587"/>
                </a:lnTo>
                <a:lnTo>
                  <a:pt x="35993" y="36686"/>
                </a:lnTo>
                <a:lnTo>
                  <a:pt x="35993" y="36786"/>
                </a:lnTo>
                <a:lnTo>
                  <a:pt x="36012" y="36984"/>
                </a:lnTo>
                <a:lnTo>
                  <a:pt x="36112" y="37123"/>
                </a:lnTo>
                <a:lnTo>
                  <a:pt x="36250" y="37242"/>
                </a:lnTo>
                <a:lnTo>
                  <a:pt x="36310" y="37282"/>
                </a:lnTo>
                <a:lnTo>
                  <a:pt x="36389" y="37321"/>
                </a:lnTo>
                <a:lnTo>
                  <a:pt x="36489" y="37341"/>
                </a:lnTo>
                <a:lnTo>
                  <a:pt x="36568" y="37341"/>
                </a:lnTo>
                <a:lnTo>
                  <a:pt x="36667" y="37321"/>
                </a:lnTo>
                <a:lnTo>
                  <a:pt x="36766" y="37301"/>
                </a:lnTo>
                <a:lnTo>
                  <a:pt x="36846" y="37262"/>
                </a:lnTo>
                <a:lnTo>
                  <a:pt x="36925" y="37222"/>
                </a:lnTo>
                <a:lnTo>
                  <a:pt x="37004" y="37143"/>
                </a:lnTo>
                <a:lnTo>
                  <a:pt x="37064" y="37063"/>
                </a:lnTo>
                <a:lnTo>
                  <a:pt x="37104" y="36984"/>
                </a:lnTo>
                <a:lnTo>
                  <a:pt x="37143" y="36885"/>
                </a:lnTo>
                <a:lnTo>
                  <a:pt x="37143" y="36805"/>
                </a:lnTo>
                <a:lnTo>
                  <a:pt x="37143" y="36706"/>
                </a:lnTo>
                <a:lnTo>
                  <a:pt x="37123" y="36627"/>
                </a:lnTo>
                <a:lnTo>
                  <a:pt x="37104" y="36547"/>
                </a:lnTo>
                <a:lnTo>
                  <a:pt x="37004" y="36409"/>
                </a:lnTo>
                <a:lnTo>
                  <a:pt x="36885" y="36290"/>
                </a:lnTo>
                <a:lnTo>
                  <a:pt x="36746" y="36210"/>
                </a:lnTo>
                <a:lnTo>
                  <a:pt x="36667" y="36171"/>
                </a:lnTo>
                <a:close/>
                <a:moveTo>
                  <a:pt x="20140" y="37024"/>
                </a:moveTo>
                <a:lnTo>
                  <a:pt x="20021" y="37044"/>
                </a:lnTo>
                <a:lnTo>
                  <a:pt x="19941" y="37103"/>
                </a:lnTo>
                <a:lnTo>
                  <a:pt x="19901" y="37143"/>
                </a:lnTo>
                <a:lnTo>
                  <a:pt x="19882" y="37202"/>
                </a:lnTo>
                <a:lnTo>
                  <a:pt x="19862" y="37301"/>
                </a:lnTo>
                <a:lnTo>
                  <a:pt x="19901" y="37401"/>
                </a:lnTo>
                <a:lnTo>
                  <a:pt x="19941" y="37500"/>
                </a:lnTo>
                <a:lnTo>
                  <a:pt x="20040" y="37540"/>
                </a:lnTo>
                <a:lnTo>
                  <a:pt x="20140" y="37579"/>
                </a:lnTo>
                <a:lnTo>
                  <a:pt x="20219" y="37559"/>
                </a:lnTo>
                <a:lnTo>
                  <a:pt x="20278" y="37540"/>
                </a:lnTo>
                <a:lnTo>
                  <a:pt x="20318" y="37500"/>
                </a:lnTo>
                <a:lnTo>
                  <a:pt x="20378" y="37401"/>
                </a:lnTo>
                <a:lnTo>
                  <a:pt x="20397" y="37301"/>
                </a:lnTo>
                <a:lnTo>
                  <a:pt x="20378" y="37202"/>
                </a:lnTo>
                <a:lnTo>
                  <a:pt x="20318" y="37103"/>
                </a:lnTo>
                <a:lnTo>
                  <a:pt x="20239" y="37044"/>
                </a:lnTo>
                <a:lnTo>
                  <a:pt x="20140" y="37024"/>
                </a:lnTo>
                <a:close/>
                <a:moveTo>
                  <a:pt x="29961" y="36706"/>
                </a:moveTo>
                <a:lnTo>
                  <a:pt x="29881" y="36726"/>
                </a:lnTo>
                <a:lnTo>
                  <a:pt x="29802" y="36766"/>
                </a:lnTo>
                <a:lnTo>
                  <a:pt x="29723" y="36845"/>
                </a:lnTo>
                <a:lnTo>
                  <a:pt x="29663" y="36905"/>
                </a:lnTo>
                <a:lnTo>
                  <a:pt x="29624" y="36984"/>
                </a:lnTo>
                <a:lnTo>
                  <a:pt x="29604" y="37063"/>
                </a:lnTo>
                <a:lnTo>
                  <a:pt x="29584" y="37143"/>
                </a:lnTo>
                <a:lnTo>
                  <a:pt x="29604" y="37222"/>
                </a:lnTo>
                <a:lnTo>
                  <a:pt x="29624" y="37321"/>
                </a:lnTo>
                <a:lnTo>
                  <a:pt x="29663" y="37401"/>
                </a:lnTo>
                <a:lnTo>
                  <a:pt x="29802" y="37520"/>
                </a:lnTo>
                <a:lnTo>
                  <a:pt x="29881" y="37559"/>
                </a:lnTo>
                <a:lnTo>
                  <a:pt x="29961" y="37579"/>
                </a:lnTo>
                <a:lnTo>
                  <a:pt x="30040" y="37599"/>
                </a:lnTo>
                <a:lnTo>
                  <a:pt x="30120" y="37599"/>
                </a:lnTo>
                <a:lnTo>
                  <a:pt x="30199" y="37559"/>
                </a:lnTo>
                <a:lnTo>
                  <a:pt x="30278" y="37520"/>
                </a:lnTo>
                <a:lnTo>
                  <a:pt x="30358" y="37460"/>
                </a:lnTo>
                <a:lnTo>
                  <a:pt x="30417" y="37381"/>
                </a:lnTo>
                <a:lnTo>
                  <a:pt x="30437" y="37321"/>
                </a:lnTo>
                <a:lnTo>
                  <a:pt x="30477" y="37242"/>
                </a:lnTo>
                <a:lnTo>
                  <a:pt x="30477" y="37143"/>
                </a:lnTo>
                <a:lnTo>
                  <a:pt x="30457" y="37063"/>
                </a:lnTo>
                <a:lnTo>
                  <a:pt x="30437" y="36984"/>
                </a:lnTo>
                <a:lnTo>
                  <a:pt x="30397" y="36905"/>
                </a:lnTo>
                <a:lnTo>
                  <a:pt x="30338" y="36845"/>
                </a:lnTo>
                <a:lnTo>
                  <a:pt x="30278" y="36786"/>
                </a:lnTo>
                <a:lnTo>
                  <a:pt x="30199" y="36746"/>
                </a:lnTo>
                <a:lnTo>
                  <a:pt x="30120" y="36726"/>
                </a:lnTo>
                <a:lnTo>
                  <a:pt x="30040" y="36706"/>
                </a:lnTo>
                <a:close/>
                <a:moveTo>
                  <a:pt x="23969" y="36964"/>
                </a:moveTo>
                <a:lnTo>
                  <a:pt x="23890" y="36984"/>
                </a:lnTo>
                <a:lnTo>
                  <a:pt x="23830" y="37024"/>
                </a:lnTo>
                <a:lnTo>
                  <a:pt x="23790" y="37063"/>
                </a:lnTo>
                <a:lnTo>
                  <a:pt x="23751" y="37123"/>
                </a:lnTo>
                <a:lnTo>
                  <a:pt x="23711" y="37182"/>
                </a:lnTo>
                <a:lnTo>
                  <a:pt x="23691" y="37242"/>
                </a:lnTo>
                <a:lnTo>
                  <a:pt x="23691" y="37361"/>
                </a:lnTo>
                <a:lnTo>
                  <a:pt x="23731" y="37500"/>
                </a:lnTo>
                <a:lnTo>
                  <a:pt x="23850" y="37579"/>
                </a:lnTo>
                <a:lnTo>
                  <a:pt x="23949" y="37619"/>
                </a:lnTo>
                <a:lnTo>
                  <a:pt x="24009" y="37639"/>
                </a:lnTo>
                <a:lnTo>
                  <a:pt x="24068" y="37639"/>
                </a:lnTo>
                <a:lnTo>
                  <a:pt x="24128" y="37619"/>
                </a:lnTo>
                <a:lnTo>
                  <a:pt x="24207" y="37579"/>
                </a:lnTo>
                <a:lnTo>
                  <a:pt x="24266" y="37540"/>
                </a:lnTo>
                <a:lnTo>
                  <a:pt x="24306" y="37480"/>
                </a:lnTo>
                <a:lnTo>
                  <a:pt x="24346" y="37420"/>
                </a:lnTo>
                <a:lnTo>
                  <a:pt x="24366" y="37361"/>
                </a:lnTo>
                <a:lnTo>
                  <a:pt x="24366" y="37301"/>
                </a:lnTo>
                <a:lnTo>
                  <a:pt x="24366" y="37242"/>
                </a:lnTo>
                <a:lnTo>
                  <a:pt x="24346" y="37182"/>
                </a:lnTo>
                <a:lnTo>
                  <a:pt x="24306" y="37123"/>
                </a:lnTo>
                <a:lnTo>
                  <a:pt x="24207" y="37024"/>
                </a:lnTo>
                <a:lnTo>
                  <a:pt x="24088" y="36964"/>
                </a:lnTo>
                <a:close/>
                <a:moveTo>
                  <a:pt x="46151" y="36091"/>
                </a:moveTo>
                <a:lnTo>
                  <a:pt x="46032" y="36131"/>
                </a:lnTo>
                <a:lnTo>
                  <a:pt x="45913" y="36171"/>
                </a:lnTo>
                <a:lnTo>
                  <a:pt x="45814" y="36230"/>
                </a:lnTo>
                <a:lnTo>
                  <a:pt x="45715" y="36290"/>
                </a:lnTo>
                <a:lnTo>
                  <a:pt x="45615" y="36389"/>
                </a:lnTo>
                <a:lnTo>
                  <a:pt x="45556" y="36468"/>
                </a:lnTo>
                <a:lnTo>
                  <a:pt x="45496" y="36587"/>
                </a:lnTo>
                <a:lnTo>
                  <a:pt x="45457" y="36686"/>
                </a:lnTo>
                <a:lnTo>
                  <a:pt x="45417" y="36825"/>
                </a:lnTo>
                <a:lnTo>
                  <a:pt x="45417" y="36944"/>
                </a:lnTo>
                <a:lnTo>
                  <a:pt x="45437" y="37083"/>
                </a:lnTo>
                <a:lnTo>
                  <a:pt x="45477" y="37202"/>
                </a:lnTo>
                <a:lnTo>
                  <a:pt x="45536" y="37321"/>
                </a:lnTo>
                <a:lnTo>
                  <a:pt x="45615" y="37440"/>
                </a:lnTo>
                <a:lnTo>
                  <a:pt x="45695" y="37520"/>
                </a:lnTo>
                <a:lnTo>
                  <a:pt x="45814" y="37599"/>
                </a:lnTo>
                <a:lnTo>
                  <a:pt x="45953" y="37678"/>
                </a:lnTo>
                <a:lnTo>
                  <a:pt x="46092" y="37698"/>
                </a:lnTo>
                <a:lnTo>
                  <a:pt x="46230" y="37718"/>
                </a:lnTo>
                <a:lnTo>
                  <a:pt x="46389" y="37718"/>
                </a:lnTo>
                <a:lnTo>
                  <a:pt x="46627" y="37619"/>
                </a:lnTo>
                <a:lnTo>
                  <a:pt x="46726" y="37559"/>
                </a:lnTo>
                <a:lnTo>
                  <a:pt x="46806" y="37480"/>
                </a:lnTo>
                <a:lnTo>
                  <a:pt x="46885" y="37401"/>
                </a:lnTo>
                <a:lnTo>
                  <a:pt x="46965" y="37301"/>
                </a:lnTo>
                <a:lnTo>
                  <a:pt x="47004" y="37182"/>
                </a:lnTo>
                <a:lnTo>
                  <a:pt x="47044" y="37044"/>
                </a:lnTo>
                <a:lnTo>
                  <a:pt x="47064" y="36924"/>
                </a:lnTo>
                <a:lnTo>
                  <a:pt x="47044" y="36805"/>
                </a:lnTo>
                <a:lnTo>
                  <a:pt x="47024" y="36686"/>
                </a:lnTo>
                <a:lnTo>
                  <a:pt x="46984" y="36567"/>
                </a:lnTo>
                <a:lnTo>
                  <a:pt x="46925" y="36448"/>
                </a:lnTo>
                <a:lnTo>
                  <a:pt x="46846" y="36349"/>
                </a:lnTo>
                <a:lnTo>
                  <a:pt x="46766" y="36270"/>
                </a:lnTo>
                <a:lnTo>
                  <a:pt x="46647" y="36190"/>
                </a:lnTo>
                <a:lnTo>
                  <a:pt x="46528" y="36131"/>
                </a:lnTo>
                <a:lnTo>
                  <a:pt x="46389" y="36111"/>
                </a:lnTo>
                <a:lnTo>
                  <a:pt x="46270" y="36091"/>
                </a:lnTo>
                <a:close/>
                <a:moveTo>
                  <a:pt x="22064" y="37143"/>
                </a:moveTo>
                <a:lnTo>
                  <a:pt x="22005" y="37163"/>
                </a:lnTo>
                <a:lnTo>
                  <a:pt x="21905" y="37222"/>
                </a:lnTo>
                <a:lnTo>
                  <a:pt x="21806" y="37321"/>
                </a:lnTo>
                <a:lnTo>
                  <a:pt x="21767" y="37420"/>
                </a:lnTo>
                <a:lnTo>
                  <a:pt x="21747" y="37480"/>
                </a:lnTo>
                <a:lnTo>
                  <a:pt x="21767" y="37520"/>
                </a:lnTo>
                <a:lnTo>
                  <a:pt x="21786" y="37579"/>
                </a:lnTo>
                <a:lnTo>
                  <a:pt x="21826" y="37619"/>
                </a:lnTo>
                <a:lnTo>
                  <a:pt x="21866" y="37678"/>
                </a:lnTo>
                <a:lnTo>
                  <a:pt x="21905" y="37718"/>
                </a:lnTo>
                <a:lnTo>
                  <a:pt x="21965" y="37738"/>
                </a:lnTo>
                <a:lnTo>
                  <a:pt x="22005" y="37758"/>
                </a:lnTo>
                <a:lnTo>
                  <a:pt x="22124" y="37758"/>
                </a:lnTo>
                <a:lnTo>
                  <a:pt x="22223" y="37718"/>
                </a:lnTo>
                <a:lnTo>
                  <a:pt x="22322" y="37639"/>
                </a:lnTo>
                <a:lnTo>
                  <a:pt x="22362" y="37540"/>
                </a:lnTo>
                <a:lnTo>
                  <a:pt x="22382" y="37480"/>
                </a:lnTo>
                <a:lnTo>
                  <a:pt x="22382" y="37420"/>
                </a:lnTo>
                <a:lnTo>
                  <a:pt x="22382" y="37361"/>
                </a:lnTo>
                <a:lnTo>
                  <a:pt x="22342" y="37301"/>
                </a:lnTo>
                <a:lnTo>
                  <a:pt x="22302" y="37222"/>
                </a:lnTo>
                <a:lnTo>
                  <a:pt x="22243" y="37182"/>
                </a:lnTo>
                <a:lnTo>
                  <a:pt x="22183" y="37163"/>
                </a:lnTo>
                <a:lnTo>
                  <a:pt x="22124" y="37143"/>
                </a:lnTo>
                <a:close/>
                <a:moveTo>
                  <a:pt x="14961" y="37500"/>
                </a:moveTo>
                <a:lnTo>
                  <a:pt x="14921" y="37520"/>
                </a:lnTo>
                <a:lnTo>
                  <a:pt x="14862" y="37559"/>
                </a:lnTo>
                <a:lnTo>
                  <a:pt x="14842" y="37599"/>
                </a:lnTo>
                <a:lnTo>
                  <a:pt x="14822" y="37659"/>
                </a:lnTo>
                <a:lnTo>
                  <a:pt x="14842" y="37718"/>
                </a:lnTo>
                <a:lnTo>
                  <a:pt x="14862" y="37778"/>
                </a:lnTo>
                <a:lnTo>
                  <a:pt x="14921" y="37817"/>
                </a:lnTo>
                <a:lnTo>
                  <a:pt x="14981" y="37837"/>
                </a:lnTo>
                <a:lnTo>
                  <a:pt x="15040" y="37817"/>
                </a:lnTo>
                <a:lnTo>
                  <a:pt x="15080" y="37778"/>
                </a:lnTo>
                <a:lnTo>
                  <a:pt x="15120" y="37738"/>
                </a:lnTo>
                <a:lnTo>
                  <a:pt x="15140" y="37678"/>
                </a:lnTo>
                <a:lnTo>
                  <a:pt x="15140" y="37619"/>
                </a:lnTo>
                <a:lnTo>
                  <a:pt x="15100" y="37559"/>
                </a:lnTo>
                <a:lnTo>
                  <a:pt x="15040" y="37520"/>
                </a:lnTo>
                <a:lnTo>
                  <a:pt x="14961" y="37500"/>
                </a:lnTo>
                <a:close/>
                <a:moveTo>
                  <a:pt x="49941" y="36686"/>
                </a:moveTo>
                <a:lnTo>
                  <a:pt x="49921" y="36706"/>
                </a:lnTo>
                <a:lnTo>
                  <a:pt x="49802" y="36865"/>
                </a:lnTo>
                <a:lnTo>
                  <a:pt x="49722" y="37024"/>
                </a:lnTo>
                <a:lnTo>
                  <a:pt x="49683" y="37202"/>
                </a:lnTo>
                <a:lnTo>
                  <a:pt x="49663" y="37381"/>
                </a:lnTo>
                <a:lnTo>
                  <a:pt x="49663" y="37559"/>
                </a:lnTo>
                <a:lnTo>
                  <a:pt x="49722" y="37738"/>
                </a:lnTo>
                <a:lnTo>
                  <a:pt x="49802" y="37897"/>
                </a:lnTo>
                <a:lnTo>
                  <a:pt x="49941" y="38055"/>
                </a:lnTo>
                <a:lnTo>
                  <a:pt x="49941" y="36686"/>
                </a:lnTo>
                <a:close/>
                <a:moveTo>
                  <a:pt x="38612" y="36786"/>
                </a:moveTo>
                <a:lnTo>
                  <a:pt x="38512" y="36805"/>
                </a:lnTo>
                <a:lnTo>
                  <a:pt x="38413" y="36825"/>
                </a:lnTo>
                <a:lnTo>
                  <a:pt x="38334" y="36885"/>
                </a:lnTo>
                <a:lnTo>
                  <a:pt x="38254" y="36924"/>
                </a:lnTo>
                <a:lnTo>
                  <a:pt x="38195" y="37004"/>
                </a:lnTo>
                <a:lnTo>
                  <a:pt x="38135" y="37083"/>
                </a:lnTo>
                <a:lnTo>
                  <a:pt x="38076" y="37163"/>
                </a:lnTo>
                <a:lnTo>
                  <a:pt x="38056" y="37242"/>
                </a:lnTo>
                <a:lnTo>
                  <a:pt x="38016" y="37341"/>
                </a:lnTo>
                <a:lnTo>
                  <a:pt x="38016" y="37440"/>
                </a:lnTo>
                <a:lnTo>
                  <a:pt x="38016" y="37540"/>
                </a:lnTo>
                <a:lnTo>
                  <a:pt x="38036" y="37619"/>
                </a:lnTo>
                <a:lnTo>
                  <a:pt x="38076" y="37718"/>
                </a:lnTo>
                <a:lnTo>
                  <a:pt x="38115" y="37797"/>
                </a:lnTo>
                <a:lnTo>
                  <a:pt x="38195" y="37877"/>
                </a:lnTo>
                <a:lnTo>
                  <a:pt x="38274" y="37956"/>
                </a:lnTo>
                <a:lnTo>
                  <a:pt x="38373" y="38016"/>
                </a:lnTo>
                <a:lnTo>
                  <a:pt x="38473" y="38055"/>
                </a:lnTo>
                <a:lnTo>
                  <a:pt x="38592" y="38075"/>
                </a:lnTo>
                <a:lnTo>
                  <a:pt x="38691" y="38075"/>
                </a:lnTo>
                <a:lnTo>
                  <a:pt x="38790" y="38055"/>
                </a:lnTo>
                <a:lnTo>
                  <a:pt x="38909" y="38036"/>
                </a:lnTo>
                <a:lnTo>
                  <a:pt x="39008" y="37976"/>
                </a:lnTo>
                <a:lnTo>
                  <a:pt x="39147" y="37837"/>
                </a:lnTo>
                <a:lnTo>
                  <a:pt x="39207" y="37758"/>
                </a:lnTo>
                <a:lnTo>
                  <a:pt x="39246" y="37678"/>
                </a:lnTo>
                <a:lnTo>
                  <a:pt x="39286" y="37599"/>
                </a:lnTo>
                <a:lnTo>
                  <a:pt x="39286" y="37520"/>
                </a:lnTo>
                <a:lnTo>
                  <a:pt x="39286" y="37420"/>
                </a:lnTo>
                <a:lnTo>
                  <a:pt x="39286" y="37301"/>
                </a:lnTo>
                <a:lnTo>
                  <a:pt x="39266" y="37202"/>
                </a:lnTo>
                <a:lnTo>
                  <a:pt x="39207" y="37123"/>
                </a:lnTo>
                <a:lnTo>
                  <a:pt x="39167" y="37044"/>
                </a:lnTo>
                <a:lnTo>
                  <a:pt x="39088" y="36964"/>
                </a:lnTo>
                <a:lnTo>
                  <a:pt x="39008" y="36905"/>
                </a:lnTo>
                <a:lnTo>
                  <a:pt x="38909" y="36845"/>
                </a:lnTo>
                <a:lnTo>
                  <a:pt x="38830" y="36825"/>
                </a:lnTo>
                <a:lnTo>
                  <a:pt x="38731" y="36786"/>
                </a:lnTo>
                <a:close/>
                <a:moveTo>
                  <a:pt x="11826" y="37976"/>
                </a:moveTo>
                <a:lnTo>
                  <a:pt x="11806" y="37996"/>
                </a:lnTo>
                <a:lnTo>
                  <a:pt x="11786" y="38036"/>
                </a:lnTo>
                <a:lnTo>
                  <a:pt x="11767" y="38075"/>
                </a:lnTo>
                <a:lnTo>
                  <a:pt x="11786" y="38095"/>
                </a:lnTo>
                <a:lnTo>
                  <a:pt x="11806" y="38135"/>
                </a:lnTo>
                <a:lnTo>
                  <a:pt x="11846" y="38155"/>
                </a:lnTo>
                <a:lnTo>
                  <a:pt x="11886" y="38155"/>
                </a:lnTo>
                <a:lnTo>
                  <a:pt x="11945" y="38135"/>
                </a:lnTo>
                <a:lnTo>
                  <a:pt x="11965" y="38095"/>
                </a:lnTo>
                <a:lnTo>
                  <a:pt x="11985" y="38075"/>
                </a:lnTo>
                <a:lnTo>
                  <a:pt x="11965" y="38036"/>
                </a:lnTo>
                <a:lnTo>
                  <a:pt x="11945" y="37996"/>
                </a:lnTo>
                <a:lnTo>
                  <a:pt x="11906" y="37976"/>
                </a:lnTo>
                <a:close/>
                <a:moveTo>
                  <a:pt x="48274" y="36607"/>
                </a:moveTo>
                <a:lnTo>
                  <a:pt x="48135" y="36627"/>
                </a:lnTo>
                <a:lnTo>
                  <a:pt x="48016" y="36647"/>
                </a:lnTo>
                <a:lnTo>
                  <a:pt x="47897" y="36686"/>
                </a:lnTo>
                <a:lnTo>
                  <a:pt x="47778" y="36766"/>
                </a:lnTo>
                <a:lnTo>
                  <a:pt x="47679" y="36845"/>
                </a:lnTo>
                <a:lnTo>
                  <a:pt x="47599" y="36924"/>
                </a:lnTo>
                <a:lnTo>
                  <a:pt x="47520" y="37024"/>
                </a:lnTo>
                <a:lnTo>
                  <a:pt x="47461" y="37143"/>
                </a:lnTo>
                <a:lnTo>
                  <a:pt x="47421" y="37262"/>
                </a:lnTo>
                <a:lnTo>
                  <a:pt x="47401" y="37401"/>
                </a:lnTo>
                <a:lnTo>
                  <a:pt x="47381" y="37520"/>
                </a:lnTo>
                <a:lnTo>
                  <a:pt x="47401" y="37659"/>
                </a:lnTo>
                <a:lnTo>
                  <a:pt x="47441" y="37797"/>
                </a:lnTo>
                <a:lnTo>
                  <a:pt x="47500" y="37936"/>
                </a:lnTo>
                <a:lnTo>
                  <a:pt x="47599" y="38055"/>
                </a:lnTo>
                <a:lnTo>
                  <a:pt x="47699" y="38155"/>
                </a:lnTo>
                <a:lnTo>
                  <a:pt x="47818" y="38234"/>
                </a:lnTo>
                <a:lnTo>
                  <a:pt x="47976" y="38313"/>
                </a:lnTo>
                <a:lnTo>
                  <a:pt x="48115" y="38333"/>
                </a:lnTo>
                <a:lnTo>
                  <a:pt x="48274" y="38353"/>
                </a:lnTo>
                <a:lnTo>
                  <a:pt x="48433" y="38353"/>
                </a:lnTo>
                <a:lnTo>
                  <a:pt x="48671" y="38234"/>
                </a:lnTo>
                <a:lnTo>
                  <a:pt x="48790" y="38174"/>
                </a:lnTo>
                <a:lnTo>
                  <a:pt x="48889" y="38075"/>
                </a:lnTo>
                <a:lnTo>
                  <a:pt x="48969" y="37996"/>
                </a:lnTo>
                <a:lnTo>
                  <a:pt x="49048" y="37877"/>
                </a:lnTo>
                <a:lnTo>
                  <a:pt x="49107" y="37758"/>
                </a:lnTo>
                <a:lnTo>
                  <a:pt x="49127" y="37619"/>
                </a:lnTo>
                <a:lnTo>
                  <a:pt x="49147" y="37480"/>
                </a:lnTo>
                <a:lnTo>
                  <a:pt x="49127" y="37341"/>
                </a:lnTo>
                <a:lnTo>
                  <a:pt x="49107" y="37222"/>
                </a:lnTo>
                <a:lnTo>
                  <a:pt x="49048" y="37083"/>
                </a:lnTo>
                <a:lnTo>
                  <a:pt x="48988" y="36984"/>
                </a:lnTo>
                <a:lnTo>
                  <a:pt x="48889" y="36865"/>
                </a:lnTo>
                <a:lnTo>
                  <a:pt x="48790" y="36786"/>
                </a:lnTo>
                <a:lnTo>
                  <a:pt x="48671" y="36706"/>
                </a:lnTo>
                <a:lnTo>
                  <a:pt x="48532" y="36647"/>
                </a:lnTo>
                <a:lnTo>
                  <a:pt x="48393" y="36627"/>
                </a:lnTo>
                <a:lnTo>
                  <a:pt x="48274" y="36607"/>
                </a:lnTo>
                <a:close/>
                <a:moveTo>
                  <a:pt x="28215" y="37698"/>
                </a:moveTo>
                <a:lnTo>
                  <a:pt x="28135" y="37738"/>
                </a:lnTo>
                <a:lnTo>
                  <a:pt x="28076" y="37778"/>
                </a:lnTo>
                <a:lnTo>
                  <a:pt x="28016" y="37817"/>
                </a:lnTo>
                <a:lnTo>
                  <a:pt x="27957" y="37877"/>
                </a:lnTo>
                <a:lnTo>
                  <a:pt x="27917" y="37956"/>
                </a:lnTo>
                <a:lnTo>
                  <a:pt x="27878" y="38036"/>
                </a:lnTo>
                <a:lnTo>
                  <a:pt x="27878" y="38115"/>
                </a:lnTo>
                <a:lnTo>
                  <a:pt x="27878" y="38194"/>
                </a:lnTo>
                <a:lnTo>
                  <a:pt x="27897" y="38274"/>
                </a:lnTo>
                <a:lnTo>
                  <a:pt x="27937" y="38373"/>
                </a:lnTo>
                <a:lnTo>
                  <a:pt x="27997" y="38432"/>
                </a:lnTo>
                <a:lnTo>
                  <a:pt x="28076" y="38492"/>
                </a:lnTo>
                <a:lnTo>
                  <a:pt x="28135" y="38532"/>
                </a:lnTo>
                <a:lnTo>
                  <a:pt x="28215" y="38551"/>
                </a:lnTo>
                <a:lnTo>
                  <a:pt x="28294" y="38571"/>
                </a:lnTo>
                <a:lnTo>
                  <a:pt x="28374" y="38551"/>
                </a:lnTo>
                <a:lnTo>
                  <a:pt x="28453" y="38532"/>
                </a:lnTo>
                <a:lnTo>
                  <a:pt x="28532" y="38492"/>
                </a:lnTo>
                <a:lnTo>
                  <a:pt x="28612" y="38432"/>
                </a:lnTo>
                <a:lnTo>
                  <a:pt x="28671" y="38373"/>
                </a:lnTo>
                <a:lnTo>
                  <a:pt x="28711" y="38293"/>
                </a:lnTo>
                <a:lnTo>
                  <a:pt x="28731" y="38214"/>
                </a:lnTo>
                <a:lnTo>
                  <a:pt x="28751" y="38135"/>
                </a:lnTo>
                <a:lnTo>
                  <a:pt x="28751" y="38036"/>
                </a:lnTo>
                <a:lnTo>
                  <a:pt x="28711" y="37956"/>
                </a:lnTo>
                <a:lnTo>
                  <a:pt x="28671" y="37877"/>
                </a:lnTo>
                <a:lnTo>
                  <a:pt x="28612" y="37797"/>
                </a:lnTo>
                <a:lnTo>
                  <a:pt x="28532" y="37738"/>
                </a:lnTo>
                <a:lnTo>
                  <a:pt x="28453" y="37718"/>
                </a:lnTo>
                <a:lnTo>
                  <a:pt x="28374" y="37698"/>
                </a:lnTo>
                <a:close/>
                <a:moveTo>
                  <a:pt x="32183" y="37559"/>
                </a:moveTo>
                <a:lnTo>
                  <a:pt x="32084" y="37599"/>
                </a:lnTo>
                <a:lnTo>
                  <a:pt x="32004" y="37639"/>
                </a:lnTo>
                <a:lnTo>
                  <a:pt x="31925" y="37718"/>
                </a:lnTo>
                <a:lnTo>
                  <a:pt x="31866" y="37778"/>
                </a:lnTo>
                <a:lnTo>
                  <a:pt x="31826" y="37877"/>
                </a:lnTo>
                <a:lnTo>
                  <a:pt x="31786" y="37976"/>
                </a:lnTo>
                <a:lnTo>
                  <a:pt x="31786" y="38075"/>
                </a:lnTo>
                <a:lnTo>
                  <a:pt x="31786" y="38174"/>
                </a:lnTo>
                <a:lnTo>
                  <a:pt x="31806" y="38293"/>
                </a:lnTo>
                <a:lnTo>
                  <a:pt x="31866" y="38373"/>
                </a:lnTo>
                <a:lnTo>
                  <a:pt x="31925" y="38452"/>
                </a:lnTo>
                <a:lnTo>
                  <a:pt x="32004" y="38512"/>
                </a:lnTo>
                <a:lnTo>
                  <a:pt x="32104" y="38551"/>
                </a:lnTo>
                <a:lnTo>
                  <a:pt x="32203" y="38571"/>
                </a:lnTo>
                <a:lnTo>
                  <a:pt x="32302" y="38571"/>
                </a:lnTo>
                <a:lnTo>
                  <a:pt x="32401" y="38551"/>
                </a:lnTo>
                <a:lnTo>
                  <a:pt x="32500" y="38532"/>
                </a:lnTo>
                <a:lnTo>
                  <a:pt x="32580" y="38492"/>
                </a:lnTo>
                <a:lnTo>
                  <a:pt x="32659" y="38432"/>
                </a:lnTo>
                <a:lnTo>
                  <a:pt x="32739" y="38373"/>
                </a:lnTo>
                <a:lnTo>
                  <a:pt x="32778" y="38293"/>
                </a:lnTo>
                <a:lnTo>
                  <a:pt x="32818" y="38194"/>
                </a:lnTo>
                <a:lnTo>
                  <a:pt x="32818" y="38095"/>
                </a:lnTo>
                <a:lnTo>
                  <a:pt x="32798" y="37976"/>
                </a:lnTo>
                <a:lnTo>
                  <a:pt x="32778" y="37877"/>
                </a:lnTo>
                <a:lnTo>
                  <a:pt x="32719" y="37778"/>
                </a:lnTo>
                <a:lnTo>
                  <a:pt x="32659" y="37698"/>
                </a:lnTo>
                <a:lnTo>
                  <a:pt x="32580" y="37639"/>
                </a:lnTo>
                <a:lnTo>
                  <a:pt x="32481" y="37599"/>
                </a:lnTo>
                <a:lnTo>
                  <a:pt x="32381" y="37559"/>
                </a:lnTo>
                <a:close/>
                <a:moveTo>
                  <a:pt x="16687" y="38293"/>
                </a:moveTo>
                <a:lnTo>
                  <a:pt x="16608" y="38353"/>
                </a:lnTo>
                <a:lnTo>
                  <a:pt x="16548" y="38432"/>
                </a:lnTo>
                <a:lnTo>
                  <a:pt x="16528" y="38512"/>
                </a:lnTo>
                <a:lnTo>
                  <a:pt x="16548" y="38591"/>
                </a:lnTo>
                <a:lnTo>
                  <a:pt x="16588" y="38651"/>
                </a:lnTo>
                <a:lnTo>
                  <a:pt x="16667" y="38690"/>
                </a:lnTo>
                <a:lnTo>
                  <a:pt x="16747" y="38730"/>
                </a:lnTo>
                <a:lnTo>
                  <a:pt x="16826" y="38730"/>
                </a:lnTo>
                <a:lnTo>
                  <a:pt x="16925" y="38690"/>
                </a:lnTo>
                <a:lnTo>
                  <a:pt x="16985" y="38611"/>
                </a:lnTo>
                <a:lnTo>
                  <a:pt x="16985" y="38512"/>
                </a:lnTo>
                <a:lnTo>
                  <a:pt x="16965" y="38432"/>
                </a:lnTo>
                <a:lnTo>
                  <a:pt x="16925" y="38373"/>
                </a:lnTo>
                <a:lnTo>
                  <a:pt x="16866" y="38313"/>
                </a:lnTo>
                <a:lnTo>
                  <a:pt x="16786" y="38293"/>
                </a:lnTo>
                <a:close/>
                <a:moveTo>
                  <a:pt x="43234" y="37242"/>
                </a:moveTo>
                <a:lnTo>
                  <a:pt x="43115" y="37262"/>
                </a:lnTo>
                <a:lnTo>
                  <a:pt x="43016" y="37301"/>
                </a:lnTo>
                <a:lnTo>
                  <a:pt x="42897" y="37341"/>
                </a:lnTo>
                <a:lnTo>
                  <a:pt x="42818" y="37401"/>
                </a:lnTo>
                <a:lnTo>
                  <a:pt x="42719" y="37480"/>
                </a:lnTo>
                <a:lnTo>
                  <a:pt x="42639" y="37559"/>
                </a:lnTo>
                <a:lnTo>
                  <a:pt x="42580" y="37659"/>
                </a:lnTo>
                <a:lnTo>
                  <a:pt x="42540" y="37778"/>
                </a:lnTo>
                <a:lnTo>
                  <a:pt x="42500" y="37897"/>
                </a:lnTo>
                <a:lnTo>
                  <a:pt x="42500" y="38016"/>
                </a:lnTo>
                <a:lnTo>
                  <a:pt x="42520" y="38155"/>
                </a:lnTo>
                <a:lnTo>
                  <a:pt x="42540" y="38274"/>
                </a:lnTo>
                <a:lnTo>
                  <a:pt x="42600" y="38393"/>
                </a:lnTo>
                <a:lnTo>
                  <a:pt x="42679" y="38492"/>
                </a:lnTo>
                <a:lnTo>
                  <a:pt x="42778" y="38591"/>
                </a:lnTo>
                <a:lnTo>
                  <a:pt x="42877" y="38670"/>
                </a:lnTo>
                <a:lnTo>
                  <a:pt x="42996" y="38730"/>
                </a:lnTo>
                <a:lnTo>
                  <a:pt x="43115" y="38770"/>
                </a:lnTo>
                <a:lnTo>
                  <a:pt x="43373" y="38770"/>
                </a:lnTo>
                <a:lnTo>
                  <a:pt x="43492" y="38730"/>
                </a:lnTo>
                <a:lnTo>
                  <a:pt x="43592" y="38690"/>
                </a:lnTo>
                <a:lnTo>
                  <a:pt x="43691" y="38631"/>
                </a:lnTo>
                <a:lnTo>
                  <a:pt x="43790" y="38571"/>
                </a:lnTo>
                <a:lnTo>
                  <a:pt x="43850" y="38472"/>
                </a:lnTo>
                <a:lnTo>
                  <a:pt x="43929" y="38393"/>
                </a:lnTo>
                <a:lnTo>
                  <a:pt x="43969" y="38293"/>
                </a:lnTo>
                <a:lnTo>
                  <a:pt x="44008" y="38194"/>
                </a:lnTo>
                <a:lnTo>
                  <a:pt x="44028" y="38075"/>
                </a:lnTo>
                <a:lnTo>
                  <a:pt x="44028" y="37956"/>
                </a:lnTo>
                <a:lnTo>
                  <a:pt x="44008" y="37857"/>
                </a:lnTo>
                <a:lnTo>
                  <a:pt x="43969" y="37738"/>
                </a:lnTo>
                <a:lnTo>
                  <a:pt x="43929" y="37619"/>
                </a:lnTo>
                <a:lnTo>
                  <a:pt x="43850" y="37520"/>
                </a:lnTo>
                <a:lnTo>
                  <a:pt x="43750" y="37420"/>
                </a:lnTo>
                <a:lnTo>
                  <a:pt x="43671" y="37341"/>
                </a:lnTo>
                <a:lnTo>
                  <a:pt x="43552" y="37301"/>
                </a:lnTo>
                <a:lnTo>
                  <a:pt x="43453" y="37262"/>
                </a:lnTo>
                <a:lnTo>
                  <a:pt x="43334" y="37242"/>
                </a:lnTo>
                <a:close/>
                <a:moveTo>
                  <a:pt x="35179" y="37619"/>
                </a:moveTo>
                <a:lnTo>
                  <a:pt x="35100" y="37639"/>
                </a:lnTo>
                <a:lnTo>
                  <a:pt x="35020" y="37659"/>
                </a:lnTo>
                <a:lnTo>
                  <a:pt x="34921" y="37718"/>
                </a:lnTo>
                <a:lnTo>
                  <a:pt x="34842" y="37778"/>
                </a:lnTo>
                <a:lnTo>
                  <a:pt x="34782" y="37857"/>
                </a:lnTo>
                <a:lnTo>
                  <a:pt x="34723" y="37956"/>
                </a:lnTo>
                <a:lnTo>
                  <a:pt x="34703" y="38036"/>
                </a:lnTo>
                <a:lnTo>
                  <a:pt x="34683" y="38135"/>
                </a:lnTo>
                <a:lnTo>
                  <a:pt x="34683" y="38234"/>
                </a:lnTo>
                <a:lnTo>
                  <a:pt x="34703" y="38432"/>
                </a:lnTo>
                <a:lnTo>
                  <a:pt x="34802" y="38571"/>
                </a:lnTo>
                <a:lnTo>
                  <a:pt x="34941" y="38690"/>
                </a:lnTo>
                <a:lnTo>
                  <a:pt x="35000" y="38730"/>
                </a:lnTo>
                <a:lnTo>
                  <a:pt x="35080" y="38770"/>
                </a:lnTo>
                <a:lnTo>
                  <a:pt x="35179" y="38789"/>
                </a:lnTo>
                <a:lnTo>
                  <a:pt x="35358" y="38789"/>
                </a:lnTo>
                <a:lnTo>
                  <a:pt x="35457" y="38750"/>
                </a:lnTo>
                <a:lnTo>
                  <a:pt x="35536" y="38730"/>
                </a:lnTo>
                <a:lnTo>
                  <a:pt x="35616" y="38670"/>
                </a:lnTo>
                <a:lnTo>
                  <a:pt x="35675" y="38611"/>
                </a:lnTo>
                <a:lnTo>
                  <a:pt x="35735" y="38532"/>
                </a:lnTo>
                <a:lnTo>
                  <a:pt x="35774" y="38452"/>
                </a:lnTo>
                <a:lnTo>
                  <a:pt x="35814" y="38373"/>
                </a:lnTo>
                <a:lnTo>
                  <a:pt x="35834" y="38274"/>
                </a:lnTo>
                <a:lnTo>
                  <a:pt x="35834" y="38194"/>
                </a:lnTo>
                <a:lnTo>
                  <a:pt x="35834" y="38095"/>
                </a:lnTo>
                <a:lnTo>
                  <a:pt x="35814" y="38016"/>
                </a:lnTo>
                <a:lnTo>
                  <a:pt x="35774" y="37936"/>
                </a:lnTo>
                <a:lnTo>
                  <a:pt x="35715" y="37857"/>
                </a:lnTo>
                <a:lnTo>
                  <a:pt x="35655" y="37797"/>
                </a:lnTo>
                <a:lnTo>
                  <a:pt x="35596" y="37738"/>
                </a:lnTo>
                <a:lnTo>
                  <a:pt x="35516" y="37698"/>
                </a:lnTo>
                <a:lnTo>
                  <a:pt x="35437" y="37659"/>
                </a:lnTo>
                <a:lnTo>
                  <a:pt x="35358" y="37619"/>
                </a:lnTo>
                <a:close/>
                <a:moveTo>
                  <a:pt x="40655" y="37401"/>
                </a:moveTo>
                <a:lnTo>
                  <a:pt x="40556" y="37420"/>
                </a:lnTo>
                <a:lnTo>
                  <a:pt x="40457" y="37440"/>
                </a:lnTo>
                <a:lnTo>
                  <a:pt x="40377" y="37480"/>
                </a:lnTo>
                <a:lnTo>
                  <a:pt x="40278" y="37540"/>
                </a:lnTo>
                <a:lnTo>
                  <a:pt x="40199" y="37619"/>
                </a:lnTo>
                <a:lnTo>
                  <a:pt x="40139" y="37698"/>
                </a:lnTo>
                <a:lnTo>
                  <a:pt x="40100" y="37817"/>
                </a:lnTo>
                <a:lnTo>
                  <a:pt x="40040" y="37936"/>
                </a:lnTo>
                <a:lnTo>
                  <a:pt x="40040" y="38075"/>
                </a:lnTo>
                <a:lnTo>
                  <a:pt x="40040" y="38174"/>
                </a:lnTo>
                <a:lnTo>
                  <a:pt x="40060" y="38293"/>
                </a:lnTo>
                <a:lnTo>
                  <a:pt x="40100" y="38393"/>
                </a:lnTo>
                <a:lnTo>
                  <a:pt x="40179" y="38492"/>
                </a:lnTo>
                <a:lnTo>
                  <a:pt x="40338" y="38690"/>
                </a:lnTo>
                <a:lnTo>
                  <a:pt x="40536" y="38770"/>
                </a:lnTo>
                <a:lnTo>
                  <a:pt x="40655" y="38789"/>
                </a:lnTo>
                <a:lnTo>
                  <a:pt x="40854" y="38789"/>
                </a:lnTo>
                <a:lnTo>
                  <a:pt x="40953" y="38770"/>
                </a:lnTo>
                <a:lnTo>
                  <a:pt x="41052" y="38730"/>
                </a:lnTo>
                <a:lnTo>
                  <a:pt x="41151" y="38670"/>
                </a:lnTo>
                <a:lnTo>
                  <a:pt x="41231" y="38611"/>
                </a:lnTo>
                <a:lnTo>
                  <a:pt x="41310" y="38512"/>
                </a:lnTo>
                <a:lnTo>
                  <a:pt x="41369" y="38413"/>
                </a:lnTo>
                <a:lnTo>
                  <a:pt x="41409" y="38313"/>
                </a:lnTo>
                <a:lnTo>
                  <a:pt x="41429" y="38214"/>
                </a:lnTo>
                <a:lnTo>
                  <a:pt x="41449" y="38095"/>
                </a:lnTo>
                <a:lnTo>
                  <a:pt x="41429" y="37996"/>
                </a:lnTo>
                <a:lnTo>
                  <a:pt x="41409" y="37877"/>
                </a:lnTo>
                <a:lnTo>
                  <a:pt x="41350" y="37778"/>
                </a:lnTo>
                <a:lnTo>
                  <a:pt x="41310" y="37678"/>
                </a:lnTo>
                <a:lnTo>
                  <a:pt x="41231" y="37599"/>
                </a:lnTo>
                <a:lnTo>
                  <a:pt x="41151" y="37540"/>
                </a:lnTo>
                <a:lnTo>
                  <a:pt x="41052" y="37480"/>
                </a:lnTo>
                <a:lnTo>
                  <a:pt x="40973" y="37440"/>
                </a:lnTo>
                <a:lnTo>
                  <a:pt x="40873" y="37420"/>
                </a:lnTo>
                <a:lnTo>
                  <a:pt x="40754" y="37401"/>
                </a:lnTo>
                <a:close/>
                <a:moveTo>
                  <a:pt x="26389" y="38432"/>
                </a:moveTo>
                <a:lnTo>
                  <a:pt x="26310" y="38472"/>
                </a:lnTo>
                <a:lnTo>
                  <a:pt x="26251" y="38512"/>
                </a:lnTo>
                <a:lnTo>
                  <a:pt x="26191" y="38551"/>
                </a:lnTo>
                <a:lnTo>
                  <a:pt x="26132" y="38611"/>
                </a:lnTo>
                <a:lnTo>
                  <a:pt x="26092" y="38670"/>
                </a:lnTo>
                <a:lnTo>
                  <a:pt x="26052" y="38750"/>
                </a:lnTo>
                <a:lnTo>
                  <a:pt x="26052" y="38829"/>
                </a:lnTo>
                <a:lnTo>
                  <a:pt x="26052" y="38909"/>
                </a:lnTo>
                <a:lnTo>
                  <a:pt x="26072" y="39008"/>
                </a:lnTo>
                <a:lnTo>
                  <a:pt x="26112" y="39087"/>
                </a:lnTo>
                <a:lnTo>
                  <a:pt x="26251" y="39186"/>
                </a:lnTo>
                <a:lnTo>
                  <a:pt x="26310" y="39226"/>
                </a:lnTo>
                <a:lnTo>
                  <a:pt x="26389" y="39266"/>
                </a:lnTo>
                <a:lnTo>
                  <a:pt x="26548" y="39266"/>
                </a:lnTo>
                <a:lnTo>
                  <a:pt x="26628" y="39246"/>
                </a:lnTo>
                <a:lnTo>
                  <a:pt x="26707" y="39206"/>
                </a:lnTo>
                <a:lnTo>
                  <a:pt x="26766" y="39147"/>
                </a:lnTo>
                <a:lnTo>
                  <a:pt x="26826" y="39087"/>
                </a:lnTo>
                <a:lnTo>
                  <a:pt x="26866" y="39008"/>
                </a:lnTo>
                <a:lnTo>
                  <a:pt x="26885" y="38928"/>
                </a:lnTo>
                <a:lnTo>
                  <a:pt x="26885" y="38849"/>
                </a:lnTo>
                <a:lnTo>
                  <a:pt x="26885" y="38770"/>
                </a:lnTo>
                <a:lnTo>
                  <a:pt x="26866" y="38690"/>
                </a:lnTo>
                <a:lnTo>
                  <a:pt x="26826" y="38611"/>
                </a:lnTo>
                <a:lnTo>
                  <a:pt x="26766" y="38532"/>
                </a:lnTo>
                <a:lnTo>
                  <a:pt x="26687" y="38472"/>
                </a:lnTo>
                <a:lnTo>
                  <a:pt x="26628" y="38452"/>
                </a:lnTo>
                <a:lnTo>
                  <a:pt x="26548" y="38432"/>
                </a:lnTo>
                <a:close/>
                <a:moveTo>
                  <a:pt x="13513" y="39028"/>
                </a:moveTo>
                <a:lnTo>
                  <a:pt x="13453" y="39047"/>
                </a:lnTo>
                <a:lnTo>
                  <a:pt x="13394" y="39087"/>
                </a:lnTo>
                <a:lnTo>
                  <a:pt x="13374" y="39127"/>
                </a:lnTo>
                <a:lnTo>
                  <a:pt x="13354" y="39206"/>
                </a:lnTo>
                <a:lnTo>
                  <a:pt x="13354" y="39266"/>
                </a:lnTo>
                <a:lnTo>
                  <a:pt x="13394" y="39325"/>
                </a:lnTo>
                <a:lnTo>
                  <a:pt x="13453" y="39365"/>
                </a:lnTo>
                <a:lnTo>
                  <a:pt x="13513" y="39365"/>
                </a:lnTo>
                <a:lnTo>
                  <a:pt x="13592" y="39345"/>
                </a:lnTo>
                <a:lnTo>
                  <a:pt x="13632" y="39325"/>
                </a:lnTo>
                <a:lnTo>
                  <a:pt x="13671" y="39266"/>
                </a:lnTo>
                <a:lnTo>
                  <a:pt x="13691" y="39206"/>
                </a:lnTo>
                <a:lnTo>
                  <a:pt x="13671" y="39147"/>
                </a:lnTo>
                <a:lnTo>
                  <a:pt x="13632" y="39087"/>
                </a:lnTo>
                <a:lnTo>
                  <a:pt x="13572" y="39047"/>
                </a:lnTo>
                <a:lnTo>
                  <a:pt x="13513" y="39028"/>
                </a:lnTo>
                <a:close/>
                <a:moveTo>
                  <a:pt x="18651" y="38829"/>
                </a:moveTo>
                <a:lnTo>
                  <a:pt x="18552" y="38849"/>
                </a:lnTo>
                <a:lnTo>
                  <a:pt x="18493" y="38869"/>
                </a:lnTo>
                <a:lnTo>
                  <a:pt x="18453" y="38909"/>
                </a:lnTo>
                <a:lnTo>
                  <a:pt x="18394" y="39008"/>
                </a:lnTo>
                <a:lnTo>
                  <a:pt x="18374" y="39107"/>
                </a:lnTo>
                <a:lnTo>
                  <a:pt x="18394" y="39226"/>
                </a:lnTo>
                <a:lnTo>
                  <a:pt x="18453" y="39305"/>
                </a:lnTo>
                <a:lnTo>
                  <a:pt x="18493" y="39345"/>
                </a:lnTo>
                <a:lnTo>
                  <a:pt x="18532" y="39385"/>
                </a:lnTo>
                <a:lnTo>
                  <a:pt x="18592" y="39385"/>
                </a:lnTo>
                <a:lnTo>
                  <a:pt x="18632" y="39405"/>
                </a:lnTo>
                <a:lnTo>
                  <a:pt x="18751" y="39385"/>
                </a:lnTo>
                <a:lnTo>
                  <a:pt x="18850" y="39325"/>
                </a:lnTo>
                <a:lnTo>
                  <a:pt x="18890" y="39226"/>
                </a:lnTo>
                <a:lnTo>
                  <a:pt x="18929" y="39127"/>
                </a:lnTo>
                <a:lnTo>
                  <a:pt x="18909" y="39008"/>
                </a:lnTo>
                <a:lnTo>
                  <a:pt x="18890" y="38968"/>
                </a:lnTo>
                <a:lnTo>
                  <a:pt x="18850" y="38909"/>
                </a:lnTo>
                <a:lnTo>
                  <a:pt x="18810" y="38889"/>
                </a:lnTo>
                <a:lnTo>
                  <a:pt x="18771" y="38849"/>
                </a:lnTo>
                <a:lnTo>
                  <a:pt x="18651" y="38829"/>
                </a:lnTo>
                <a:close/>
                <a:moveTo>
                  <a:pt x="45238" y="37797"/>
                </a:moveTo>
                <a:lnTo>
                  <a:pt x="45119" y="37837"/>
                </a:lnTo>
                <a:lnTo>
                  <a:pt x="45000" y="37877"/>
                </a:lnTo>
                <a:lnTo>
                  <a:pt x="44901" y="37936"/>
                </a:lnTo>
                <a:lnTo>
                  <a:pt x="44802" y="37996"/>
                </a:lnTo>
                <a:lnTo>
                  <a:pt x="44703" y="38075"/>
                </a:lnTo>
                <a:lnTo>
                  <a:pt x="44623" y="38174"/>
                </a:lnTo>
                <a:lnTo>
                  <a:pt x="44564" y="38293"/>
                </a:lnTo>
                <a:lnTo>
                  <a:pt x="44504" y="38413"/>
                </a:lnTo>
                <a:lnTo>
                  <a:pt x="44484" y="38532"/>
                </a:lnTo>
                <a:lnTo>
                  <a:pt x="44465" y="38651"/>
                </a:lnTo>
                <a:lnTo>
                  <a:pt x="44484" y="38789"/>
                </a:lnTo>
                <a:lnTo>
                  <a:pt x="44524" y="38928"/>
                </a:lnTo>
                <a:lnTo>
                  <a:pt x="44584" y="39067"/>
                </a:lnTo>
                <a:lnTo>
                  <a:pt x="44683" y="39166"/>
                </a:lnTo>
                <a:lnTo>
                  <a:pt x="44782" y="39266"/>
                </a:lnTo>
                <a:lnTo>
                  <a:pt x="44901" y="39345"/>
                </a:lnTo>
                <a:lnTo>
                  <a:pt x="45040" y="39405"/>
                </a:lnTo>
                <a:lnTo>
                  <a:pt x="45179" y="39444"/>
                </a:lnTo>
                <a:lnTo>
                  <a:pt x="45318" y="39464"/>
                </a:lnTo>
                <a:lnTo>
                  <a:pt x="45457" y="39444"/>
                </a:lnTo>
                <a:lnTo>
                  <a:pt x="45576" y="39405"/>
                </a:lnTo>
                <a:lnTo>
                  <a:pt x="45675" y="39365"/>
                </a:lnTo>
                <a:lnTo>
                  <a:pt x="45774" y="39305"/>
                </a:lnTo>
                <a:lnTo>
                  <a:pt x="45873" y="39226"/>
                </a:lnTo>
                <a:lnTo>
                  <a:pt x="45953" y="39147"/>
                </a:lnTo>
                <a:lnTo>
                  <a:pt x="46032" y="39047"/>
                </a:lnTo>
                <a:lnTo>
                  <a:pt x="46092" y="38928"/>
                </a:lnTo>
                <a:lnTo>
                  <a:pt x="46131" y="38789"/>
                </a:lnTo>
                <a:lnTo>
                  <a:pt x="46131" y="38670"/>
                </a:lnTo>
                <a:lnTo>
                  <a:pt x="46131" y="38532"/>
                </a:lnTo>
                <a:lnTo>
                  <a:pt x="46111" y="38413"/>
                </a:lnTo>
                <a:lnTo>
                  <a:pt x="46072" y="38313"/>
                </a:lnTo>
                <a:lnTo>
                  <a:pt x="46012" y="38194"/>
                </a:lnTo>
                <a:lnTo>
                  <a:pt x="45933" y="38095"/>
                </a:lnTo>
                <a:lnTo>
                  <a:pt x="45834" y="37996"/>
                </a:lnTo>
                <a:lnTo>
                  <a:pt x="45715" y="37916"/>
                </a:lnTo>
                <a:lnTo>
                  <a:pt x="45615" y="37857"/>
                </a:lnTo>
                <a:lnTo>
                  <a:pt x="45496" y="37817"/>
                </a:lnTo>
                <a:lnTo>
                  <a:pt x="45357" y="37797"/>
                </a:lnTo>
                <a:close/>
                <a:moveTo>
                  <a:pt x="10358" y="39424"/>
                </a:moveTo>
                <a:lnTo>
                  <a:pt x="10318" y="39444"/>
                </a:lnTo>
                <a:lnTo>
                  <a:pt x="10298" y="39464"/>
                </a:lnTo>
                <a:lnTo>
                  <a:pt x="10279" y="39484"/>
                </a:lnTo>
                <a:lnTo>
                  <a:pt x="10279" y="39524"/>
                </a:lnTo>
                <a:lnTo>
                  <a:pt x="10279" y="39563"/>
                </a:lnTo>
                <a:lnTo>
                  <a:pt x="10298" y="39583"/>
                </a:lnTo>
                <a:lnTo>
                  <a:pt x="10318" y="39603"/>
                </a:lnTo>
                <a:lnTo>
                  <a:pt x="10398" y="39603"/>
                </a:lnTo>
                <a:lnTo>
                  <a:pt x="10437" y="39583"/>
                </a:lnTo>
                <a:lnTo>
                  <a:pt x="10457" y="39543"/>
                </a:lnTo>
                <a:lnTo>
                  <a:pt x="10457" y="39504"/>
                </a:lnTo>
                <a:lnTo>
                  <a:pt x="10457" y="39484"/>
                </a:lnTo>
                <a:lnTo>
                  <a:pt x="10437" y="39444"/>
                </a:lnTo>
                <a:lnTo>
                  <a:pt x="10398" y="39424"/>
                </a:lnTo>
                <a:close/>
                <a:moveTo>
                  <a:pt x="37282" y="38313"/>
                </a:moveTo>
                <a:lnTo>
                  <a:pt x="37183" y="38353"/>
                </a:lnTo>
                <a:lnTo>
                  <a:pt x="37104" y="38393"/>
                </a:lnTo>
                <a:lnTo>
                  <a:pt x="37024" y="38432"/>
                </a:lnTo>
                <a:lnTo>
                  <a:pt x="36945" y="38512"/>
                </a:lnTo>
                <a:lnTo>
                  <a:pt x="36885" y="38571"/>
                </a:lnTo>
                <a:lnTo>
                  <a:pt x="36826" y="38651"/>
                </a:lnTo>
                <a:lnTo>
                  <a:pt x="36786" y="38750"/>
                </a:lnTo>
                <a:lnTo>
                  <a:pt x="36746" y="38849"/>
                </a:lnTo>
                <a:lnTo>
                  <a:pt x="36746" y="38928"/>
                </a:lnTo>
                <a:lnTo>
                  <a:pt x="36746" y="39028"/>
                </a:lnTo>
                <a:lnTo>
                  <a:pt x="36746" y="39127"/>
                </a:lnTo>
                <a:lnTo>
                  <a:pt x="36786" y="39226"/>
                </a:lnTo>
                <a:lnTo>
                  <a:pt x="36846" y="39325"/>
                </a:lnTo>
                <a:lnTo>
                  <a:pt x="36925" y="39405"/>
                </a:lnTo>
                <a:lnTo>
                  <a:pt x="37004" y="39484"/>
                </a:lnTo>
                <a:lnTo>
                  <a:pt x="37104" y="39543"/>
                </a:lnTo>
                <a:lnTo>
                  <a:pt x="37203" y="39583"/>
                </a:lnTo>
                <a:lnTo>
                  <a:pt x="37302" y="39603"/>
                </a:lnTo>
                <a:lnTo>
                  <a:pt x="37421" y="39603"/>
                </a:lnTo>
                <a:lnTo>
                  <a:pt x="37540" y="39583"/>
                </a:lnTo>
                <a:lnTo>
                  <a:pt x="37639" y="39563"/>
                </a:lnTo>
                <a:lnTo>
                  <a:pt x="37739" y="39504"/>
                </a:lnTo>
                <a:lnTo>
                  <a:pt x="37818" y="39444"/>
                </a:lnTo>
                <a:lnTo>
                  <a:pt x="37877" y="39365"/>
                </a:lnTo>
                <a:lnTo>
                  <a:pt x="37937" y="39286"/>
                </a:lnTo>
                <a:lnTo>
                  <a:pt x="37977" y="39206"/>
                </a:lnTo>
                <a:lnTo>
                  <a:pt x="38016" y="39107"/>
                </a:lnTo>
                <a:lnTo>
                  <a:pt x="38036" y="39008"/>
                </a:lnTo>
                <a:lnTo>
                  <a:pt x="38036" y="38928"/>
                </a:lnTo>
                <a:lnTo>
                  <a:pt x="38016" y="38829"/>
                </a:lnTo>
                <a:lnTo>
                  <a:pt x="37996" y="38730"/>
                </a:lnTo>
                <a:lnTo>
                  <a:pt x="37977" y="38651"/>
                </a:lnTo>
                <a:lnTo>
                  <a:pt x="37917" y="38571"/>
                </a:lnTo>
                <a:lnTo>
                  <a:pt x="37858" y="38492"/>
                </a:lnTo>
                <a:lnTo>
                  <a:pt x="37778" y="38432"/>
                </a:lnTo>
                <a:lnTo>
                  <a:pt x="37679" y="38373"/>
                </a:lnTo>
                <a:lnTo>
                  <a:pt x="37580" y="38333"/>
                </a:lnTo>
                <a:lnTo>
                  <a:pt x="37481" y="38313"/>
                </a:lnTo>
                <a:close/>
                <a:moveTo>
                  <a:pt x="24485" y="38928"/>
                </a:moveTo>
                <a:lnTo>
                  <a:pt x="24405" y="38948"/>
                </a:lnTo>
                <a:lnTo>
                  <a:pt x="24326" y="38988"/>
                </a:lnTo>
                <a:lnTo>
                  <a:pt x="24266" y="39028"/>
                </a:lnTo>
                <a:lnTo>
                  <a:pt x="24227" y="39087"/>
                </a:lnTo>
                <a:lnTo>
                  <a:pt x="24187" y="39166"/>
                </a:lnTo>
                <a:lnTo>
                  <a:pt x="24167" y="39226"/>
                </a:lnTo>
                <a:lnTo>
                  <a:pt x="24167" y="39305"/>
                </a:lnTo>
                <a:lnTo>
                  <a:pt x="24187" y="39464"/>
                </a:lnTo>
                <a:lnTo>
                  <a:pt x="24207" y="39543"/>
                </a:lnTo>
                <a:lnTo>
                  <a:pt x="24227" y="39603"/>
                </a:lnTo>
                <a:lnTo>
                  <a:pt x="24286" y="39643"/>
                </a:lnTo>
                <a:lnTo>
                  <a:pt x="24346" y="39682"/>
                </a:lnTo>
                <a:lnTo>
                  <a:pt x="24425" y="39702"/>
                </a:lnTo>
                <a:lnTo>
                  <a:pt x="24584" y="39702"/>
                </a:lnTo>
                <a:lnTo>
                  <a:pt x="24663" y="39682"/>
                </a:lnTo>
                <a:lnTo>
                  <a:pt x="24723" y="39643"/>
                </a:lnTo>
                <a:lnTo>
                  <a:pt x="24802" y="39603"/>
                </a:lnTo>
                <a:lnTo>
                  <a:pt x="24862" y="39563"/>
                </a:lnTo>
                <a:lnTo>
                  <a:pt x="24901" y="39484"/>
                </a:lnTo>
                <a:lnTo>
                  <a:pt x="24941" y="39424"/>
                </a:lnTo>
                <a:lnTo>
                  <a:pt x="24961" y="39345"/>
                </a:lnTo>
                <a:lnTo>
                  <a:pt x="24941" y="39246"/>
                </a:lnTo>
                <a:lnTo>
                  <a:pt x="24901" y="39147"/>
                </a:lnTo>
                <a:lnTo>
                  <a:pt x="24862" y="39087"/>
                </a:lnTo>
                <a:lnTo>
                  <a:pt x="24822" y="39028"/>
                </a:lnTo>
                <a:lnTo>
                  <a:pt x="24763" y="38988"/>
                </a:lnTo>
                <a:lnTo>
                  <a:pt x="24703" y="38948"/>
                </a:lnTo>
                <a:lnTo>
                  <a:pt x="24624" y="38928"/>
                </a:lnTo>
                <a:close/>
                <a:moveTo>
                  <a:pt x="30536" y="38710"/>
                </a:moveTo>
                <a:lnTo>
                  <a:pt x="30457" y="38750"/>
                </a:lnTo>
                <a:lnTo>
                  <a:pt x="30378" y="38789"/>
                </a:lnTo>
                <a:lnTo>
                  <a:pt x="30298" y="38849"/>
                </a:lnTo>
                <a:lnTo>
                  <a:pt x="30239" y="38928"/>
                </a:lnTo>
                <a:lnTo>
                  <a:pt x="30199" y="39008"/>
                </a:lnTo>
                <a:lnTo>
                  <a:pt x="30159" y="39107"/>
                </a:lnTo>
                <a:lnTo>
                  <a:pt x="30139" y="39206"/>
                </a:lnTo>
                <a:lnTo>
                  <a:pt x="30159" y="39305"/>
                </a:lnTo>
                <a:lnTo>
                  <a:pt x="30179" y="39405"/>
                </a:lnTo>
                <a:lnTo>
                  <a:pt x="30239" y="39484"/>
                </a:lnTo>
                <a:lnTo>
                  <a:pt x="30298" y="39563"/>
                </a:lnTo>
                <a:lnTo>
                  <a:pt x="30378" y="39623"/>
                </a:lnTo>
                <a:lnTo>
                  <a:pt x="30457" y="39682"/>
                </a:lnTo>
                <a:lnTo>
                  <a:pt x="30556" y="39702"/>
                </a:lnTo>
                <a:lnTo>
                  <a:pt x="30754" y="39702"/>
                </a:lnTo>
                <a:lnTo>
                  <a:pt x="30854" y="39662"/>
                </a:lnTo>
                <a:lnTo>
                  <a:pt x="30933" y="39623"/>
                </a:lnTo>
                <a:lnTo>
                  <a:pt x="31012" y="39563"/>
                </a:lnTo>
                <a:lnTo>
                  <a:pt x="31092" y="39484"/>
                </a:lnTo>
                <a:lnTo>
                  <a:pt x="31131" y="39405"/>
                </a:lnTo>
                <a:lnTo>
                  <a:pt x="31151" y="39305"/>
                </a:lnTo>
                <a:lnTo>
                  <a:pt x="31131" y="39107"/>
                </a:lnTo>
                <a:lnTo>
                  <a:pt x="31112" y="39008"/>
                </a:lnTo>
                <a:lnTo>
                  <a:pt x="31072" y="38928"/>
                </a:lnTo>
                <a:lnTo>
                  <a:pt x="31012" y="38849"/>
                </a:lnTo>
                <a:lnTo>
                  <a:pt x="30933" y="38789"/>
                </a:lnTo>
                <a:lnTo>
                  <a:pt x="30854" y="38730"/>
                </a:lnTo>
                <a:lnTo>
                  <a:pt x="30735" y="38710"/>
                </a:lnTo>
                <a:close/>
                <a:moveTo>
                  <a:pt x="20517" y="39127"/>
                </a:moveTo>
                <a:lnTo>
                  <a:pt x="20457" y="39147"/>
                </a:lnTo>
                <a:lnTo>
                  <a:pt x="20397" y="39186"/>
                </a:lnTo>
                <a:lnTo>
                  <a:pt x="20358" y="39246"/>
                </a:lnTo>
                <a:lnTo>
                  <a:pt x="20318" y="39286"/>
                </a:lnTo>
                <a:lnTo>
                  <a:pt x="20298" y="39345"/>
                </a:lnTo>
                <a:lnTo>
                  <a:pt x="20278" y="39464"/>
                </a:lnTo>
                <a:lnTo>
                  <a:pt x="20318" y="39583"/>
                </a:lnTo>
                <a:lnTo>
                  <a:pt x="20378" y="39682"/>
                </a:lnTo>
                <a:lnTo>
                  <a:pt x="20477" y="39762"/>
                </a:lnTo>
                <a:lnTo>
                  <a:pt x="20536" y="39782"/>
                </a:lnTo>
                <a:lnTo>
                  <a:pt x="20655" y="39782"/>
                </a:lnTo>
                <a:lnTo>
                  <a:pt x="20735" y="39762"/>
                </a:lnTo>
                <a:lnTo>
                  <a:pt x="20834" y="39662"/>
                </a:lnTo>
                <a:lnTo>
                  <a:pt x="20894" y="39563"/>
                </a:lnTo>
                <a:lnTo>
                  <a:pt x="20933" y="39504"/>
                </a:lnTo>
                <a:lnTo>
                  <a:pt x="20933" y="39444"/>
                </a:lnTo>
                <a:lnTo>
                  <a:pt x="20933" y="39385"/>
                </a:lnTo>
                <a:lnTo>
                  <a:pt x="20913" y="39325"/>
                </a:lnTo>
                <a:lnTo>
                  <a:pt x="20874" y="39266"/>
                </a:lnTo>
                <a:lnTo>
                  <a:pt x="20834" y="39206"/>
                </a:lnTo>
                <a:lnTo>
                  <a:pt x="20715" y="39147"/>
                </a:lnTo>
                <a:lnTo>
                  <a:pt x="20655" y="39127"/>
                </a:lnTo>
                <a:close/>
                <a:moveTo>
                  <a:pt x="22560" y="39166"/>
                </a:moveTo>
                <a:lnTo>
                  <a:pt x="22501" y="39186"/>
                </a:lnTo>
                <a:lnTo>
                  <a:pt x="22362" y="39246"/>
                </a:lnTo>
                <a:lnTo>
                  <a:pt x="22263" y="39345"/>
                </a:lnTo>
                <a:lnTo>
                  <a:pt x="22243" y="39385"/>
                </a:lnTo>
                <a:lnTo>
                  <a:pt x="22203" y="39464"/>
                </a:lnTo>
                <a:lnTo>
                  <a:pt x="22203" y="39524"/>
                </a:lnTo>
                <a:lnTo>
                  <a:pt x="22203" y="39583"/>
                </a:lnTo>
                <a:lnTo>
                  <a:pt x="22243" y="39662"/>
                </a:lnTo>
                <a:lnTo>
                  <a:pt x="22282" y="39722"/>
                </a:lnTo>
                <a:lnTo>
                  <a:pt x="22322" y="39782"/>
                </a:lnTo>
                <a:lnTo>
                  <a:pt x="22382" y="39841"/>
                </a:lnTo>
                <a:lnTo>
                  <a:pt x="22421" y="39881"/>
                </a:lnTo>
                <a:lnTo>
                  <a:pt x="22501" y="39881"/>
                </a:lnTo>
                <a:lnTo>
                  <a:pt x="22560" y="39901"/>
                </a:lnTo>
                <a:lnTo>
                  <a:pt x="22620" y="39881"/>
                </a:lnTo>
                <a:lnTo>
                  <a:pt x="22759" y="39821"/>
                </a:lnTo>
                <a:lnTo>
                  <a:pt x="22858" y="39742"/>
                </a:lnTo>
                <a:lnTo>
                  <a:pt x="22897" y="39682"/>
                </a:lnTo>
                <a:lnTo>
                  <a:pt x="22917" y="39623"/>
                </a:lnTo>
                <a:lnTo>
                  <a:pt x="22937" y="39543"/>
                </a:lnTo>
                <a:lnTo>
                  <a:pt x="22937" y="39484"/>
                </a:lnTo>
                <a:lnTo>
                  <a:pt x="22917" y="39405"/>
                </a:lnTo>
                <a:lnTo>
                  <a:pt x="22878" y="39325"/>
                </a:lnTo>
                <a:lnTo>
                  <a:pt x="22818" y="39266"/>
                </a:lnTo>
                <a:lnTo>
                  <a:pt x="22759" y="39206"/>
                </a:lnTo>
                <a:lnTo>
                  <a:pt x="22699" y="39186"/>
                </a:lnTo>
                <a:lnTo>
                  <a:pt x="22640" y="39166"/>
                </a:lnTo>
                <a:close/>
                <a:moveTo>
                  <a:pt x="33731" y="38928"/>
                </a:moveTo>
                <a:lnTo>
                  <a:pt x="33651" y="38948"/>
                </a:lnTo>
                <a:lnTo>
                  <a:pt x="33572" y="38988"/>
                </a:lnTo>
                <a:lnTo>
                  <a:pt x="33493" y="39028"/>
                </a:lnTo>
                <a:lnTo>
                  <a:pt x="33393" y="39107"/>
                </a:lnTo>
                <a:lnTo>
                  <a:pt x="33334" y="39186"/>
                </a:lnTo>
                <a:lnTo>
                  <a:pt x="33274" y="39266"/>
                </a:lnTo>
                <a:lnTo>
                  <a:pt x="33254" y="39345"/>
                </a:lnTo>
                <a:lnTo>
                  <a:pt x="33235" y="39444"/>
                </a:lnTo>
                <a:lnTo>
                  <a:pt x="33235" y="39524"/>
                </a:lnTo>
                <a:lnTo>
                  <a:pt x="33254" y="39742"/>
                </a:lnTo>
                <a:lnTo>
                  <a:pt x="33373" y="39881"/>
                </a:lnTo>
                <a:lnTo>
                  <a:pt x="33493" y="40000"/>
                </a:lnTo>
                <a:lnTo>
                  <a:pt x="33572" y="40039"/>
                </a:lnTo>
                <a:lnTo>
                  <a:pt x="33671" y="40079"/>
                </a:lnTo>
                <a:lnTo>
                  <a:pt x="33750" y="40099"/>
                </a:lnTo>
                <a:lnTo>
                  <a:pt x="33850" y="40099"/>
                </a:lnTo>
                <a:lnTo>
                  <a:pt x="33929" y="40079"/>
                </a:lnTo>
                <a:lnTo>
                  <a:pt x="34028" y="40059"/>
                </a:lnTo>
                <a:lnTo>
                  <a:pt x="34108" y="40020"/>
                </a:lnTo>
                <a:lnTo>
                  <a:pt x="34187" y="39960"/>
                </a:lnTo>
                <a:lnTo>
                  <a:pt x="34246" y="39901"/>
                </a:lnTo>
                <a:lnTo>
                  <a:pt x="34306" y="39821"/>
                </a:lnTo>
                <a:lnTo>
                  <a:pt x="34346" y="39742"/>
                </a:lnTo>
                <a:lnTo>
                  <a:pt x="34385" y="39643"/>
                </a:lnTo>
                <a:lnTo>
                  <a:pt x="34385" y="39563"/>
                </a:lnTo>
                <a:lnTo>
                  <a:pt x="34385" y="39464"/>
                </a:lnTo>
                <a:lnTo>
                  <a:pt x="34366" y="39385"/>
                </a:lnTo>
                <a:lnTo>
                  <a:pt x="34346" y="39305"/>
                </a:lnTo>
                <a:lnTo>
                  <a:pt x="34306" y="39226"/>
                </a:lnTo>
                <a:lnTo>
                  <a:pt x="34266" y="39147"/>
                </a:lnTo>
                <a:lnTo>
                  <a:pt x="34127" y="39028"/>
                </a:lnTo>
                <a:lnTo>
                  <a:pt x="33989" y="38968"/>
                </a:lnTo>
                <a:lnTo>
                  <a:pt x="33909" y="38928"/>
                </a:lnTo>
                <a:close/>
                <a:moveTo>
                  <a:pt x="49762" y="38174"/>
                </a:moveTo>
                <a:lnTo>
                  <a:pt x="49643" y="38194"/>
                </a:lnTo>
                <a:lnTo>
                  <a:pt x="49524" y="38214"/>
                </a:lnTo>
                <a:lnTo>
                  <a:pt x="49405" y="38254"/>
                </a:lnTo>
                <a:lnTo>
                  <a:pt x="49306" y="38293"/>
                </a:lnTo>
                <a:lnTo>
                  <a:pt x="49207" y="38373"/>
                </a:lnTo>
                <a:lnTo>
                  <a:pt x="49107" y="38432"/>
                </a:lnTo>
                <a:lnTo>
                  <a:pt x="49028" y="38532"/>
                </a:lnTo>
                <a:lnTo>
                  <a:pt x="48969" y="38631"/>
                </a:lnTo>
                <a:lnTo>
                  <a:pt x="48909" y="38730"/>
                </a:lnTo>
                <a:lnTo>
                  <a:pt x="48869" y="38849"/>
                </a:lnTo>
                <a:lnTo>
                  <a:pt x="48830" y="38948"/>
                </a:lnTo>
                <a:lnTo>
                  <a:pt x="48810" y="39067"/>
                </a:lnTo>
                <a:lnTo>
                  <a:pt x="48810" y="39206"/>
                </a:lnTo>
                <a:lnTo>
                  <a:pt x="48830" y="39325"/>
                </a:lnTo>
                <a:lnTo>
                  <a:pt x="48869" y="39444"/>
                </a:lnTo>
                <a:lnTo>
                  <a:pt x="48909" y="39563"/>
                </a:lnTo>
                <a:lnTo>
                  <a:pt x="48969" y="39662"/>
                </a:lnTo>
                <a:lnTo>
                  <a:pt x="49048" y="39762"/>
                </a:lnTo>
                <a:lnTo>
                  <a:pt x="49127" y="39841"/>
                </a:lnTo>
                <a:lnTo>
                  <a:pt x="49226" y="39920"/>
                </a:lnTo>
                <a:lnTo>
                  <a:pt x="49345" y="39980"/>
                </a:lnTo>
                <a:lnTo>
                  <a:pt x="49445" y="40039"/>
                </a:lnTo>
                <a:lnTo>
                  <a:pt x="49564" y="40059"/>
                </a:lnTo>
                <a:lnTo>
                  <a:pt x="49762" y="40099"/>
                </a:lnTo>
                <a:lnTo>
                  <a:pt x="49881" y="40079"/>
                </a:lnTo>
                <a:lnTo>
                  <a:pt x="49921" y="40059"/>
                </a:lnTo>
                <a:lnTo>
                  <a:pt x="49941" y="40039"/>
                </a:lnTo>
                <a:lnTo>
                  <a:pt x="49941" y="40000"/>
                </a:lnTo>
                <a:lnTo>
                  <a:pt x="49941" y="39960"/>
                </a:lnTo>
                <a:lnTo>
                  <a:pt x="49941" y="39861"/>
                </a:lnTo>
                <a:lnTo>
                  <a:pt x="49941" y="39524"/>
                </a:lnTo>
                <a:lnTo>
                  <a:pt x="49961" y="38809"/>
                </a:lnTo>
                <a:lnTo>
                  <a:pt x="49941" y="38393"/>
                </a:lnTo>
                <a:lnTo>
                  <a:pt x="49921" y="38254"/>
                </a:lnTo>
                <a:lnTo>
                  <a:pt x="49921" y="38214"/>
                </a:lnTo>
                <a:lnTo>
                  <a:pt x="49901" y="38194"/>
                </a:lnTo>
                <a:lnTo>
                  <a:pt x="49762" y="38174"/>
                </a:lnTo>
                <a:close/>
                <a:moveTo>
                  <a:pt x="47223" y="38353"/>
                </a:moveTo>
                <a:lnTo>
                  <a:pt x="47103" y="38393"/>
                </a:lnTo>
                <a:lnTo>
                  <a:pt x="46965" y="38432"/>
                </a:lnTo>
                <a:lnTo>
                  <a:pt x="46846" y="38512"/>
                </a:lnTo>
                <a:lnTo>
                  <a:pt x="46726" y="38611"/>
                </a:lnTo>
                <a:lnTo>
                  <a:pt x="46627" y="38730"/>
                </a:lnTo>
                <a:lnTo>
                  <a:pt x="46548" y="38869"/>
                </a:lnTo>
                <a:lnTo>
                  <a:pt x="46488" y="39008"/>
                </a:lnTo>
                <a:lnTo>
                  <a:pt x="46469" y="39147"/>
                </a:lnTo>
                <a:lnTo>
                  <a:pt x="46469" y="39286"/>
                </a:lnTo>
                <a:lnTo>
                  <a:pt x="46488" y="39444"/>
                </a:lnTo>
                <a:lnTo>
                  <a:pt x="46548" y="39583"/>
                </a:lnTo>
                <a:lnTo>
                  <a:pt x="46607" y="39722"/>
                </a:lnTo>
                <a:lnTo>
                  <a:pt x="46806" y="39901"/>
                </a:lnTo>
                <a:lnTo>
                  <a:pt x="46905" y="39980"/>
                </a:lnTo>
                <a:lnTo>
                  <a:pt x="47024" y="40059"/>
                </a:lnTo>
                <a:lnTo>
                  <a:pt x="47143" y="40099"/>
                </a:lnTo>
                <a:lnTo>
                  <a:pt x="47262" y="40139"/>
                </a:lnTo>
                <a:lnTo>
                  <a:pt x="47401" y="40139"/>
                </a:lnTo>
                <a:lnTo>
                  <a:pt x="47540" y="40119"/>
                </a:lnTo>
                <a:lnTo>
                  <a:pt x="47659" y="40079"/>
                </a:lnTo>
                <a:lnTo>
                  <a:pt x="47778" y="40000"/>
                </a:lnTo>
                <a:lnTo>
                  <a:pt x="47897" y="39920"/>
                </a:lnTo>
                <a:lnTo>
                  <a:pt x="47996" y="39841"/>
                </a:lnTo>
                <a:lnTo>
                  <a:pt x="48096" y="39722"/>
                </a:lnTo>
                <a:lnTo>
                  <a:pt x="48155" y="39603"/>
                </a:lnTo>
                <a:lnTo>
                  <a:pt x="48215" y="39484"/>
                </a:lnTo>
                <a:lnTo>
                  <a:pt x="48234" y="39345"/>
                </a:lnTo>
                <a:lnTo>
                  <a:pt x="48234" y="39206"/>
                </a:lnTo>
                <a:lnTo>
                  <a:pt x="48215" y="39047"/>
                </a:lnTo>
                <a:lnTo>
                  <a:pt x="48175" y="38928"/>
                </a:lnTo>
                <a:lnTo>
                  <a:pt x="48115" y="38809"/>
                </a:lnTo>
                <a:lnTo>
                  <a:pt x="48036" y="38690"/>
                </a:lnTo>
                <a:lnTo>
                  <a:pt x="47937" y="38591"/>
                </a:lnTo>
                <a:lnTo>
                  <a:pt x="47838" y="38512"/>
                </a:lnTo>
                <a:lnTo>
                  <a:pt x="47738" y="38452"/>
                </a:lnTo>
                <a:lnTo>
                  <a:pt x="47599" y="38393"/>
                </a:lnTo>
                <a:lnTo>
                  <a:pt x="47480" y="38373"/>
                </a:lnTo>
                <a:lnTo>
                  <a:pt x="47361" y="38353"/>
                </a:lnTo>
                <a:close/>
                <a:moveTo>
                  <a:pt x="15279" y="39901"/>
                </a:moveTo>
                <a:lnTo>
                  <a:pt x="15199" y="39920"/>
                </a:lnTo>
                <a:lnTo>
                  <a:pt x="15120" y="39980"/>
                </a:lnTo>
                <a:lnTo>
                  <a:pt x="15060" y="40059"/>
                </a:lnTo>
                <a:lnTo>
                  <a:pt x="15040" y="40139"/>
                </a:lnTo>
                <a:lnTo>
                  <a:pt x="15060" y="40218"/>
                </a:lnTo>
                <a:lnTo>
                  <a:pt x="15120" y="40317"/>
                </a:lnTo>
                <a:lnTo>
                  <a:pt x="15219" y="40357"/>
                </a:lnTo>
                <a:lnTo>
                  <a:pt x="15318" y="40377"/>
                </a:lnTo>
                <a:lnTo>
                  <a:pt x="15417" y="40337"/>
                </a:lnTo>
                <a:lnTo>
                  <a:pt x="15457" y="40317"/>
                </a:lnTo>
                <a:lnTo>
                  <a:pt x="15497" y="40278"/>
                </a:lnTo>
                <a:lnTo>
                  <a:pt x="15517" y="40198"/>
                </a:lnTo>
                <a:lnTo>
                  <a:pt x="15517" y="40119"/>
                </a:lnTo>
                <a:lnTo>
                  <a:pt x="15497" y="40020"/>
                </a:lnTo>
                <a:lnTo>
                  <a:pt x="15457" y="39960"/>
                </a:lnTo>
                <a:lnTo>
                  <a:pt x="15358" y="39901"/>
                </a:lnTo>
                <a:close/>
                <a:moveTo>
                  <a:pt x="39445" y="38948"/>
                </a:moveTo>
                <a:lnTo>
                  <a:pt x="39346" y="38968"/>
                </a:lnTo>
                <a:lnTo>
                  <a:pt x="39227" y="39008"/>
                </a:lnTo>
                <a:lnTo>
                  <a:pt x="39127" y="39067"/>
                </a:lnTo>
                <a:lnTo>
                  <a:pt x="39028" y="39147"/>
                </a:lnTo>
                <a:lnTo>
                  <a:pt x="38949" y="39246"/>
                </a:lnTo>
                <a:lnTo>
                  <a:pt x="38889" y="39345"/>
                </a:lnTo>
                <a:lnTo>
                  <a:pt x="38850" y="39464"/>
                </a:lnTo>
                <a:lnTo>
                  <a:pt x="38830" y="39583"/>
                </a:lnTo>
                <a:lnTo>
                  <a:pt x="38830" y="39702"/>
                </a:lnTo>
                <a:lnTo>
                  <a:pt x="38850" y="39821"/>
                </a:lnTo>
                <a:lnTo>
                  <a:pt x="38869" y="39940"/>
                </a:lnTo>
                <a:lnTo>
                  <a:pt x="38988" y="40119"/>
                </a:lnTo>
                <a:lnTo>
                  <a:pt x="39048" y="40198"/>
                </a:lnTo>
                <a:lnTo>
                  <a:pt x="39127" y="40278"/>
                </a:lnTo>
                <a:lnTo>
                  <a:pt x="39227" y="40317"/>
                </a:lnTo>
                <a:lnTo>
                  <a:pt x="39326" y="40357"/>
                </a:lnTo>
                <a:lnTo>
                  <a:pt x="39425" y="40397"/>
                </a:lnTo>
                <a:lnTo>
                  <a:pt x="39544" y="40397"/>
                </a:lnTo>
                <a:lnTo>
                  <a:pt x="39643" y="40377"/>
                </a:lnTo>
                <a:lnTo>
                  <a:pt x="39762" y="40357"/>
                </a:lnTo>
                <a:lnTo>
                  <a:pt x="39862" y="40297"/>
                </a:lnTo>
                <a:lnTo>
                  <a:pt x="39961" y="40238"/>
                </a:lnTo>
                <a:lnTo>
                  <a:pt x="40040" y="40178"/>
                </a:lnTo>
                <a:lnTo>
                  <a:pt x="40100" y="40079"/>
                </a:lnTo>
                <a:lnTo>
                  <a:pt x="40159" y="40000"/>
                </a:lnTo>
                <a:lnTo>
                  <a:pt x="40219" y="39901"/>
                </a:lnTo>
                <a:lnTo>
                  <a:pt x="40238" y="39782"/>
                </a:lnTo>
                <a:lnTo>
                  <a:pt x="40258" y="39662"/>
                </a:lnTo>
                <a:lnTo>
                  <a:pt x="40238" y="39543"/>
                </a:lnTo>
                <a:lnTo>
                  <a:pt x="40219" y="39444"/>
                </a:lnTo>
                <a:lnTo>
                  <a:pt x="40159" y="39345"/>
                </a:lnTo>
                <a:lnTo>
                  <a:pt x="40119" y="39266"/>
                </a:lnTo>
                <a:lnTo>
                  <a:pt x="40040" y="39186"/>
                </a:lnTo>
                <a:lnTo>
                  <a:pt x="39961" y="39107"/>
                </a:lnTo>
                <a:lnTo>
                  <a:pt x="39862" y="39047"/>
                </a:lnTo>
                <a:lnTo>
                  <a:pt x="39762" y="39008"/>
                </a:lnTo>
                <a:lnTo>
                  <a:pt x="39663" y="38968"/>
                </a:lnTo>
                <a:lnTo>
                  <a:pt x="39564" y="38948"/>
                </a:lnTo>
                <a:close/>
                <a:moveTo>
                  <a:pt x="42064" y="38869"/>
                </a:moveTo>
                <a:lnTo>
                  <a:pt x="41945" y="38909"/>
                </a:lnTo>
                <a:lnTo>
                  <a:pt x="41846" y="38948"/>
                </a:lnTo>
                <a:lnTo>
                  <a:pt x="41746" y="39008"/>
                </a:lnTo>
                <a:lnTo>
                  <a:pt x="41647" y="39067"/>
                </a:lnTo>
                <a:lnTo>
                  <a:pt x="41568" y="39147"/>
                </a:lnTo>
                <a:lnTo>
                  <a:pt x="41508" y="39246"/>
                </a:lnTo>
                <a:lnTo>
                  <a:pt x="41449" y="39365"/>
                </a:lnTo>
                <a:lnTo>
                  <a:pt x="41409" y="39484"/>
                </a:lnTo>
                <a:lnTo>
                  <a:pt x="41389" y="39623"/>
                </a:lnTo>
                <a:lnTo>
                  <a:pt x="41409" y="39762"/>
                </a:lnTo>
                <a:lnTo>
                  <a:pt x="41449" y="39881"/>
                </a:lnTo>
                <a:lnTo>
                  <a:pt x="41508" y="40000"/>
                </a:lnTo>
                <a:lnTo>
                  <a:pt x="41588" y="40099"/>
                </a:lnTo>
                <a:lnTo>
                  <a:pt x="41667" y="40198"/>
                </a:lnTo>
                <a:lnTo>
                  <a:pt x="41766" y="40278"/>
                </a:lnTo>
                <a:lnTo>
                  <a:pt x="41885" y="40357"/>
                </a:lnTo>
                <a:lnTo>
                  <a:pt x="42004" y="40377"/>
                </a:lnTo>
                <a:lnTo>
                  <a:pt x="42123" y="40397"/>
                </a:lnTo>
                <a:lnTo>
                  <a:pt x="42242" y="40397"/>
                </a:lnTo>
                <a:lnTo>
                  <a:pt x="42361" y="40377"/>
                </a:lnTo>
                <a:lnTo>
                  <a:pt x="42481" y="40357"/>
                </a:lnTo>
                <a:lnTo>
                  <a:pt x="42580" y="40297"/>
                </a:lnTo>
                <a:lnTo>
                  <a:pt x="42679" y="40218"/>
                </a:lnTo>
                <a:lnTo>
                  <a:pt x="42778" y="40139"/>
                </a:lnTo>
                <a:lnTo>
                  <a:pt x="42857" y="40039"/>
                </a:lnTo>
                <a:lnTo>
                  <a:pt x="42897" y="39940"/>
                </a:lnTo>
                <a:lnTo>
                  <a:pt x="42937" y="39821"/>
                </a:lnTo>
                <a:lnTo>
                  <a:pt x="42957" y="39702"/>
                </a:lnTo>
                <a:lnTo>
                  <a:pt x="42957" y="39603"/>
                </a:lnTo>
                <a:lnTo>
                  <a:pt x="42937" y="39484"/>
                </a:lnTo>
                <a:lnTo>
                  <a:pt x="42917" y="39365"/>
                </a:lnTo>
                <a:lnTo>
                  <a:pt x="42857" y="39266"/>
                </a:lnTo>
                <a:lnTo>
                  <a:pt x="42798" y="39147"/>
                </a:lnTo>
                <a:lnTo>
                  <a:pt x="42719" y="39067"/>
                </a:lnTo>
                <a:lnTo>
                  <a:pt x="42619" y="38988"/>
                </a:lnTo>
                <a:lnTo>
                  <a:pt x="42520" y="38928"/>
                </a:lnTo>
                <a:lnTo>
                  <a:pt x="42401" y="38889"/>
                </a:lnTo>
                <a:lnTo>
                  <a:pt x="42302" y="38869"/>
                </a:lnTo>
                <a:close/>
                <a:moveTo>
                  <a:pt x="28790" y="39643"/>
                </a:moveTo>
                <a:lnTo>
                  <a:pt x="28691" y="39682"/>
                </a:lnTo>
                <a:lnTo>
                  <a:pt x="28592" y="39742"/>
                </a:lnTo>
                <a:lnTo>
                  <a:pt x="28512" y="39801"/>
                </a:lnTo>
                <a:lnTo>
                  <a:pt x="28473" y="39881"/>
                </a:lnTo>
                <a:lnTo>
                  <a:pt x="28433" y="39960"/>
                </a:lnTo>
                <a:lnTo>
                  <a:pt x="28393" y="40039"/>
                </a:lnTo>
                <a:lnTo>
                  <a:pt x="28393" y="40139"/>
                </a:lnTo>
                <a:lnTo>
                  <a:pt x="28413" y="40337"/>
                </a:lnTo>
                <a:lnTo>
                  <a:pt x="28453" y="40416"/>
                </a:lnTo>
                <a:lnTo>
                  <a:pt x="28512" y="40496"/>
                </a:lnTo>
                <a:lnTo>
                  <a:pt x="28592" y="40555"/>
                </a:lnTo>
                <a:lnTo>
                  <a:pt x="28691" y="40595"/>
                </a:lnTo>
                <a:lnTo>
                  <a:pt x="28790" y="40635"/>
                </a:lnTo>
                <a:lnTo>
                  <a:pt x="28889" y="40655"/>
                </a:lnTo>
                <a:lnTo>
                  <a:pt x="28969" y="40635"/>
                </a:lnTo>
                <a:lnTo>
                  <a:pt x="29068" y="40615"/>
                </a:lnTo>
                <a:lnTo>
                  <a:pt x="29167" y="40555"/>
                </a:lnTo>
                <a:lnTo>
                  <a:pt x="29227" y="40496"/>
                </a:lnTo>
                <a:lnTo>
                  <a:pt x="29286" y="40416"/>
                </a:lnTo>
                <a:lnTo>
                  <a:pt x="29326" y="40337"/>
                </a:lnTo>
                <a:lnTo>
                  <a:pt x="29366" y="40258"/>
                </a:lnTo>
                <a:lnTo>
                  <a:pt x="29366" y="40159"/>
                </a:lnTo>
                <a:lnTo>
                  <a:pt x="29366" y="40059"/>
                </a:lnTo>
                <a:lnTo>
                  <a:pt x="29346" y="39960"/>
                </a:lnTo>
                <a:lnTo>
                  <a:pt x="29306" y="39861"/>
                </a:lnTo>
                <a:lnTo>
                  <a:pt x="29247" y="39801"/>
                </a:lnTo>
                <a:lnTo>
                  <a:pt x="29167" y="39722"/>
                </a:lnTo>
                <a:lnTo>
                  <a:pt x="29068" y="39682"/>
                </a:lnTo>
                <a:lnTo>
                  <a:pt x="28989" y="39662"/>
                </a:lnTo>
                <a:lnTo>
                  <a:pt x="28889" y="39643"/>
                </a:lnTo>
                <a:close/>
                <a:moveTo>
                  <a:pt x="11945" y="40496"/>
                </a:moveTo>
                <a:lnTo>
                  <a:pt x="11866" y="40516"/>
                </a:lnTo>
                <a:lnTo>
                  <a:pt x="11826" y="40535"/>
                </a:lnTo>
                <a:lnTo>
                  <a:pt x="11786" y="40595"/>
                </a:lnTo>
                <a:lnTo>
                  <a:pt x="11767" y="40655"/>
                </a:lnTo>
                <a:lnTo>
                  <a:pt x="11786" y="40734"/>
                </a:lnTo>
                <a:lnTo>
                  <a:pt x="11806" y="40793"/>
                </a:lnTo>
                <a:lnTo>
                  <a:pt x="11846" y="40813"/>
                </a:lnTo>
                <a:lnTo>
                  <a:pt x="11906" y="40833"/>
                </a:lnTo>
                <a:lnTo>
                  <a:pt x="11985" y="40813"/>
                </a:lnTo>
                <a:lnTo>
                  <a:pt x="12044" y="40793"/>
                </a:lnTo>
                <a:lnTo>
                  <a:pt x="12104" y="40734"/>
                </a:lnTo>
                <a:lnTo>
                  <a:pt x="12124" y="40674"/>
                </a:lnTo>
                <a:lnTo>
                  <a:pt x="12104" y="40595"/>
                </a:lnTo>
                <a:lnTo>
                  <a:pt x="12064" y="40535"/>
                </a:lnTo>
                <a:lnTo>
                  <a:pt x="12005" y="40496"/>
                </a:lnTo>
                <a:close/>
                <a:moveTo>
                  <a:pt x="36052" y="39682"/>
                </a:moveTo>
                <a:lnTo>
                  <a:pt x="35973" y="39702"/>
                </a:lnTo>
                <a:lnTo>
                  <a:pt x="35873" y="39702"/>
                </a:lnTo>
                <a:lnTo>
                  <a:pt x="35774" y="39742"/>
                </a:lnTo>
                <a:lnTo>
                  <a:pt x="35695" y="39782"/>
                </a:lnTo>
                <a:lnTo>
                  <a:pt x="35616" y="39841"/>
                </a:lnTo>
                <a:lnTo>
                  <a:pt x="35536" y="39901"/>
                </a:lnTo>
                <a:lnTo>
                  <a:pt x="35477" y="39980"/>
                </a:lnTo>
                <a:lnTo>
                  <a:pt x="35417" y="40079"/>
                </a:lnTo>
                <a:lnTo>
                  <a:pt x="35377" y="40159"/>
                </a:lnTo>
                <a:lnTo>
                  <a:pt x="35358" y="40258"/>
                </a:lnTo>
                <a:lnTo>
                  <a:pt x="35358" y="40357"/>
                </a:lnTo>
                <a:lnTo>
                  <a:pt x="35358" y="40476"/>
                </a:lnTo>
                <a:lnTo>
                  <a:pt x="35397" y="40595"/>
                </a:lnTo>
                <a:lnTo>
                  <a:pt x="35437" y="40694"/>
                </a:lnTo>
                <a:lnTo>
                  <a:pt x="35516" y="40774"/>
                </a:lnTo>
                <a:lnTo>
                  <a:pt x="35596" y="40853"/>
                </a:lnTo>
                <a:lnTo>
                  <a:pt x="35695" y="40912"/>
                </a:lnTo>
                <a:lnTo>
                  <a:pt x="35794" y="40952"/>
                </a:lnTo>
                <a:lnTo>
                  <a:pt x="35893" y="40992"/>
                </a:lnTo>
                <a:lnTo>
                  <a:pt x="36012" y="41012"/>
                </a:lnTo>
                <a:lnTo>
                  <a:pt x="36211" y="40972"/>
                </a:lnTo>
                <a:lnTo>
                  <a:pt x="36369" y="40873"/>
                </a:lnTo>
                <a:lnTo>
                  <a:pt x="36449" y="40833"/>
                </a:lnTo>
                <a:lnTo>
                  <a:pt x="36508" y="40754"/>
                </a:lnTo>
                <a:lnTo>
                  <a:pt x="36568" y="40674"/>
                </a:lnTo>
                <a:lnTo>
                  <a:pt x="36608" y="40595"/>
                </a:lnTo>
                <a:lnTo>
                  <a:pt x="36647" y="40496"/>
                </a:lnTo>
                <a:lnTo>
                  <a:pt x="36647" y="40397"/>
                </a:lnTo>
                <a:lnTo>
                  <a:pt x="36647" y="40297"/>
                </a:lnTo>
                <a:lnTo>
                  <a:pt x="36647" y="40198"/>
                </a:lnTo>
                <a:lnTo>
                  <a:pt x="36608" y="40099"/>
                </a:lnTo>
                <a:lnTo>
                  <a:pt x="36568" y="40020"/>
                </a:lnTo>
                <a:lnTo>
                  <a:pt x="36508" y="39920"/>
                </a:lnTo>
                <a:lnTo>
                  <a:pt x="36429" y="39861"/>
                </a:lnTo>
                <a:lnTo>
                  <a:pt x="36350" y="39782"/>
                </a:lnTo>
                <a:lnTo>
                  <a:pt x="36250" y="39742"/>
                </a:lnTo>
                <a:lnTo>
                  <a:pt x="36151" y="39702"/>
                </a:lnTo>
                <a:lnTo>
                  <a:pt x="36052" y="39682"/>
                </a:lnTo>
                <a:close/>
                <a:moveTo>
                  <a:pt x="8910" y="40893"/>
                </a:moveTo>
                <a:lnTo>
                  <a:pt x="8870" y="40912"/>
                </a:lnTo>
                <a:lnTo>
                  <a:pt x="8830" y="40932"/>
                </a:lnTo>
                <a:lnTo>
                  <a:pt x="8810" y="40952"/>
                </a:lnTo>
                <a:lnTo>
                  <a:pt x="8810" y="40992"/>
                </a:lnTo>
                <a:lnTo>
                  <a:pt x="8810" y="41031"/>
                </a:lnTo>
                <a:lnTo>
                  <a:pt x="8830" y="41071"/>
                </a:lnTo>
                <a:lnTo>
                  <a:pt x="8870" y="41091"/>
                </a:lnTo>
                <a:lnTo>
                  <a:pt x="8949" y="41091"/>
                </a:lnTo>
                <a:lnTo>
                  <a:pt x="8969" y="41071"/>
                </a:lnTo>
                <a:lnTo>
                  <a:pt x="8989" y="41031"/>
                </a:lnTo>
                <a:lnTo>
                  <a:pt x="9009" y="40992"/>
                </a:lnTo>
                <a:lnTo>
                  <a:pt x="8989" y="40972"/>
                </a:lnTo>
                <a:lnTo>
                  <a:pt x="8969" y="40932"/>
                </a:lnTo>
                <a:lnTo>
                  <a:pt x="8929" y="40912"/>
                </a:lnTo>
                <a:lnTo>
                  <a:pt x="8910" y="40893"/>
                </a:lnTo>
                <a:close/>
                <a:moveTo>
                  <a:pt x="44207" y="39464"/>
                </a:moveTo>
                <a:lnTo>
                  <a:pt x="44088" y="39484"/>
                </a:lnTo>
                <a:lnTo>
                  <a:pt x="43969" y="39504"/>
                </a:lnTo>
                <a:lnTo>
                  <a:pt x="43869" y="39563"/>
                </a:lnTo>
                <a:lnTo>
                  <a:pt x="43750" y="39623"/>
                </a:lnTo>
                <a:lnTo>
                  <a:pt x="43671" y="39702"/>
                </a:lnTo>
                <a:lnTo>
                  <a:pt x="43572" y="39782"/>
                </a:lnTo>
                <a:lnTo>
                  <a:pt x="43512" y="39881"/>
                </a:lnTo>
                <a:lnTo>
                  <a:pt x="43453" y="40000"/>
                </a:lnTo>
                <a:lnTo>
                  <a:pt x="43433" y="40139"/>
                </a:lnTo>
                <a:lnTo>
                  <a:pt x="43413" y="40278"/>
                </a:lnTo>
                <a:lnTo>
                  <a:pt x="43433" y="40436"/>
                </a:lnTo>
                <a:lnTo>
                  <a:pt x="43453" y="40575"/>
                </a:lnTo>
                <a:lnTo>
                  <a:pt x="43532" y="40714"/>
                </a:lnTo>
                <a:lnTo>
                  <a:pt x="43611" y="40813"/>
                </a:lnTo>
                <a:lnTo>
                  <a:pt x="43711" y="40912"/>
                </a:lnTo>
                <a:lnTo>
                  <a:pt x="43810" y="40992"/>
                </a:lnTo>
                <a:lnTo>
                  <a:pt x="43949" y="41071"/>
                </a:lnTo>
                <a:lnTo>
                  <a:pt x="44088" y="41111"/>
                </a:lnTo>
                <a:lnTo>
                  <a:pt x="44346" y="41111"/>
                </a:lnTo>
                <a:lnTo>
                  <a:pt x="44465" y="41091"/>
                </a:lnTo>
                <a:lnTo>
                  <a:pt x="44584" y="41051"/>
                </a:lnTo>
                <a:lnTo>
                  <a:pt x="44683" y="41012"/>
                </a:lnTo>
                <a:lnTo>
                  <a:pt x="44782" y="40932"/>
                </a:lnTo>
                <a:lnTo>
                  <a:pt x="44881" y="40853"/>
                </a:lnTo>
                <a:lnTo>
                  <a:pt x="44961" y="40734"/>
                </a:lnTo>
                <a:lnTo>
                  <a:pt x="45040" y="40635"/>
                </a:lnTo>
                <a:lnTo>
                  <a:pt x="45080" y="40496"/>
                </a:lnTo>
                <a:lnTo>
                  <a:pt x="45100" y="40377"/>
                </a:lnTo>
                <a:lnTo>
                  <a:pt x="45100" y="40238"/>
                </a:lnTo>
                <a:lnTo>
                  <a:pt x="45080" y="40119"/>
                </a:lnTo>
                <a:lnTo>
                  <a:pt x="45040" y="39980"/>
                </a:lnTo>
                <a:lnTo>
                  <a:pt x="44980" y="39861"/>
                </a:lnTo>
                <a:lnTo>
                  <a:pt x="44901" y="39762"/>
                </a:lnTo>
                <a:lnTo>
                  <a:pt x="44802" y="39662"/>
                </a:lnTo>
                <a:lnTo>
                  <a:pt x="44683" y="39583"/>
                </a:lnTo>
                <a:lnTo>
                  <a:pt x="44584" y="39524"/>
                </a:lnTo>
                <a:lnTo>
                  <a:pt x="44465" y="39484"/>
                </a:lnTo>
                <a:lnTo>
                  <a:pt x="44326" y="39464"/>
                </a:lnTo>
                <a:close/>
                <a:moveTo>
                  <a:pt x="17104" y="40555"/>
                </a:moveTo>
                <a:lnTo>
                  <a:pt x="16985" y="40595"/>
                </a:lnTo>
                <a:lnTo>
                  <a:pt x="16945" y="40635"/>
                </a:lnTo>
                <a:lnTo>
                  <a:pt x="16905" y="40674"/>
                </a:lnTo>
                <a:lnTo>
                  <a:pt x="16886" y="40734"/>
                </a:lnTo>
                <a:lnTo>
                  <a:pt x="16866" y="40774"/>
                </a:lnTo>
                <a:lnTo>
                  <a:pt x="16886" y="40893"/>
                </a:lnTo>
                <a:lnTo>
                  <a:pt x="16905" y="41012"/>
                </a:lnTo>
                <a:lnTo>
                  <a:pt x="17005" y="41091"/>
                </a:lnTo>
                <a:lnTo>
                  <a:pt x="17104" y="41131"/>
                </a:lnTo>
                <a:lnTo>
                  <a:pt x="17144" y="41151"/>
                </a:lnTo>
                <a:lnTo>
                  <a:pt x="17203" y="41151"/>
                </a:lnTo>
                <a:lnTo>
                  <a:pt x="17263" y="41131"/>
                </a:lnTo>
                <a:lnTo>
                  <a:pt x="17322" y="41091"/>
                </a:lnTo>
                <a:lnTo>
                  <a:pt x="17362" y="41051"/>
                </a:lnTo>
                <a:lnTo>
                  <a:pt x="17401" y="41012"/>
                </a:lnTo>
                <a:lnTo>
                  <a:pt x="17441" y="40893"/>
                </a:lnTo>
                <a:lnTo>
                  <a:pt x="17441" y="40793"/>
                </a:lnTo>
                <a:lnTo>
                  <a:pt x="17401" y="40674"/>
                </a:lnTo>
                <a:lnTo>
                  <a:pt x="17362" y="40635"/>
                </a:lnTo>
                <a:lnTo>
                  <a:pt x="17322" y="40595"/>
                </a:lnTo>
                <a:lnTo>
                  <a:pt x="17223" y="40555"/>
                </a:lnTo>
                <a:close/>
                <a:moveTo>
                  <a:pt x="32084" y="40079"/>
                </a:moveTo>
                <a:lnTo>
                  <a:pt x="32004" y="40119"/>
                </a:lnTo>
                <a:lnTo>
                  <a:pt x="31925" y="40178"/>
                </a:lnTo>
                <a:lnTo>
                  <a:pt x="31846" y="40238"/>
                </a:lnTo>
                <a:lnTo>
                  <a:pt x="31766" y="40317"/>
                </a:lnTo>
                <a:lnTo>
                  <a:pt x="31727" y="40397"/>
                </a:lnTo>
                <a:lnTo>
                  <a:pt x="31687" y="40476"/>
                </a:lnTo>
                <a:lnTo>
                  <a:pt x="31667" y="40575"/>
                </a:lnTo>
                <a:lnTo>
                  <a:pt x="31667" y="40674"/>
                </a:lnTo>
                <a:lnTo>
                  <a:pt x="31687" y="40873"/>
                </a:lnTo>
                <a:lnTo>
                  <a:pt x="31786" y="41012"/>
                </a:lnTo>
                <a:lnTo>
                  <a:pt x="31925" y="41151"/>
                </a:lnTo>
                <a:lnTo>
                  <a:pt x="31985" y="41190"/>
                </a:lnTo>
                <a:lnTo>
                  <a:pt x="32064" y="41230"/>
                </a:lnTo>
                <a:lnTo>
                  <a:pt x="32163" y="41250"/>
                </a:lnTo>
                <a:lnTo>
                  <a:pt x="32243" y="41250"/>
                </a:lnTo>
                <a:lnTo>
                  <a:pt x="32342" y="41230"/>
                </a:lnTo>
                <a:lnTo>
                  <a:pt x="32421" y="41210"/>
                </a:lnTo>
                <a:lnTo>
                  <a:pt x="32500" y="41170"/>
                </a:lnTo>
                <a:lnTo>
                  <a:pt x="32580" y="41131"/>
                </a:lnTo>
                <a:lnTo>
                  <a:pt x="32639" y="41071"/>
                </a:lnTo>
                <a:lnTo>
                  <a:pt x="32699" y="40992"/>
                </a:lnTo>
                <a:lnTo>
                  <a:pt x="32758" y="40912"/>
                </a:lnTo>
                <a:lnTo>
                  <a:pt x="32778" y="40833"/>
                </a:lnTo>
                <a:lnTo>
                  <a:pt x="32798" y="40754"/>
                </a:lnTo>
                <a:lnTo>
                  <a:pt x="32818" y="40655"/>
                </a:lnTo>
                <a:lnTo>
                  <a:pt x="32798" y="40575"/>
                </a:lnTo>
                <a:lnTo>
                  <a:pt x="32778" y="40496"/>
                </a:lnTo>
                <a:lnTo>
                  <a:pt x="32739" y="40416"/>
                </a:lnTo>
                <a:lnTo>
                  <a:pt x="32699" y="40337"/>
                </a:lnTo>
                <a:lnTo>
                  <a:pt x="32580" y="40198"/>
                </a:lnTo>
                <a:lnTo>
                  <a:pt x="32500" y="40159"/>
                </a:lnTo>
                <a:lnTo>
                  <a:pt x="32421" y="40119"/>
                </a:lnTo>
                <a:lnTo>
                  <a:pt x="32342" y="40079"/>
                </a:lnTo>
                <a:close/>
                <a:moveTo>
                  <a:pt x="27005" y="40357"/>
                </a:moveTo>
                <a:lnTo>
                  <a:pt x="26925" y="40377"/>
                </a:lnTo>
                <a:lnTo>
                  <a:pt x="26826" y="40397"/>
                </a:lnTo>
                <a:lnTo>
                  <a:pt x="26727" y="40456"/>
                </a:lnTo>
                <a:lnTo>
                  <a:pt x="26667" y="40516"/>
                </a:lnTo>
                <a:lnTo>
                  <a:pt x="26608" y="40575"/>
                </a:lnTo>
                <a:lnTo>
                  <a:pt x="26588" y="40674"/>
                </a:lnTo>
                <a:lnTo>
                  <a:pt x="26568" y="40754"/>
                </a:lnTo>
                <a:lnTo>
                  <a:pt x="26548" y="40853"/>
                </a:lnTo>
                <a:lnTo>
                  <a:pt x="26568" y="41031"/>
                </a:lnTo>
                <a:lnTo>
                  <a:pt x="26608" y="41111"/>
                </a:lnTo>
                <a:lnTo>
                  <a:pt x="26667" y="41190"/>
                </a:lnTo>
                <a:lnTo>
                  <a:pt x="26747" y="41250"/>
                </a:lnTo>
                <a:lnTo>
                  <a:pt x="26826" y="41289"/>
                </a:lnTo>
                <a:lnTo>
                  <a:pt x="26925" y="41309"/>
                </a:lnTo>
                <a:lnTo>
                  <a:pt x="27005" y="41329"/>
                </a:lnTo>
                <a:lnTo>
                  <a:pt x="27104" y="41309"/>
                </a:lnTo>
                <a:lnTo>
                  <a:pt x="27203" y="41289"/>
                </a:lnTo>
                <a:lnTo>
                  <a:pt x="27282" y="41230"/>
                </a:lnTo>
                <a:lnTo>
                  <a:pt x="27342" y="41170"/>
                </a:lnTo>
                <a:lnTo>
                  <a:pt x="27401" y="41111"/>
                </a:lnTo>
                <a:lnTo>
                  <a:pt x="27441" y="41031"/>
                </a:lnTo>
                <a:lnTo>
                  <a:pt x="27481" y="40932"/>
                </a:lnTo>
                <a:lnTo>
                  <a:pt x="27501" y="40853"/>
                </a:lnTo>
                <a:lnTo>
                  <a:pt x="27481" y="40754"/>
                </a:lnTo>
                <a:lnTo>
                  <a:pt x="27461" y="40674"/>
                </a:lnTo>
                <a:lnTo>
                  <a:pt x="27401" y="40595"/>
                </a:lnTo>
                <a:lnTo>
                  <a:pt x="27342" y="40516"/>
                </a:lnTo>
                <a:lnTo>
                  <a:pt x="27282" y="40456"/>
                </a:lnTo>
                <a:lnTo>
                  <a:pt x="27183" y="40416"/>
                </a:lnTo>
                <a:lnTo>
                  <a:pt x="27104" y="40377"/>
                </a:lnTo>
                <a:lnTo>
                  <a:pt x="27005" y="40357"/>
                </a:lnTo>
                <a:close/>
                <a:moveTo>
                  <a:pt x="19068" y="40972"/>
                </a:moveTo>
                <a:lnTo>
                  <a:pt x="19009" y="40992"/>
                </a:lnTo>
                <a:lnTo>
                  <a:pt x="18909" y="41051"/>
                </a:lnTo>
                <a:lnTo>
                  <a:pt x="18810" y="41131"/>
                </a:lnTo>
                <a:lnTo>
                  <a:pt x="18771" y="41250"/>
                </a:lnTo>
                <a:lnTo>
                  <a:pt x="18751" y="41309"/>
                </a:lnTo>
                <a:lnTo>
                  <a:pt x="18751" y="41389"/>
                </a:lnTo>
                <a:lnTo>
                  <a:pt x="18771" y="41448"/>
                </a:lnTo>
                <a:lnTo>
                  <a:pt x="18810" y="41528"/>
                </a:lnTo>
                <a:lnTo>
                  <a:pt x="18909" y="41607"/>
                </a:lnTo>
                <a:lnTo>
                  <a:pt x="19028" y="41666"/>
                </a:lnTo>
                <a:lnTo>
                  <a:pt x="19167" y="41666"/>
                </a:lnTo>
                <a:lnTo>
                  <a:pt x="19227" y="41647"/>
                </a:lnTo>
                <a:lnTo>
                  <a:pt x="19286" y="41627"/>
                </a:lnTo>
                <a:lnTo>
                  <a:pt x="19346" y="41567"/>
                </a:lnTo>
                <a:lnTo>
                  <a:pt x="19386" y="41508"/>
                </a:lnTo>
                <a:lnTo>
                  <a:pt x="19425" y="41448"/>
                </a:lnTo>
                <a:lnTo>
                  <a:pt x="19445" y="41389"/>
                </a:lnTo>
                <a:lnTo>
                  <a:pt x="19445" y="41309"/>
                </a:lnTo>
                <a:lnTo>
                  <a:pt x="19445" y="41250"/>
                </a:lnTo>
                <a:lnTo>
                  <a:pt x="19405" y="41170"/>
                </a:lnTo>
                <a:lnTo>
                  <a:pt x="19366" y="41111"/>
                </a:lnTo>
                <a:lnTo>
                  <a:pt x="19326" y="41051"/>
                </a:lnTo>
                <a:lnTo>
                  <a:pt x="19267" y="41012"/>
                </a:lnTo>
                <a:lnTo>
                  <a:pt x="19207" y="40992"/>
                </a:lnTo>
                <a:lnTo>
                  <a:pt x="19148" y="40972"/>
                </a:lnTo>
                <a:close/>
                <a:moveTo>
                  <a:pt x="25060" y="40873"/>
                </a:moveTo>
                <a:lnTo>
                  <a:pt x="24981" y="40893"/>
                </a:lnTo>
                <a:lnTo>
                  <a:pt x="24901" y="40912"/>
                </a:lnTo>
                <a:lnTo>
                  <a:pt x="24802" y="40972"/>
                </a:lnTo>
                <a:lnTo>
                  <a:pt x="24743" y="41012"/>
                </a:lnTo>
                <a:lnTo>
                  <a:pt x="24683" y="41091"/>
                </a:lnTo>
                <a:lnTo>
                  <a:pt x="24643" y="41151"/>
                </a:lnTo>
                <a:lnTo>
                  <a:pt x="24624" y="41230"/>
                </a:lnTo>
                <a:lnTo>
                  <a:pt x="24624" y="41329"/>
                </a:lnTo>
                <a:lnTo>
                  <a:pt x="24643" y="41508"/>
                </a:lnTo>
                <a:lnTo>
                  <a:pt x="24683" y="41607"/>
                </a:lnTo>
                <a:lnTo>
                  <a:pt x="24743" y="41666"/>
                </a:lnTo>
                <a:lnTo>
                  <a:pt x="24822" y="41726"/>
                </a:lnTo>
                <a:lnTo>
                  <a:pt x="24882" y="41766"/>
                </a:lnTo>
                <a:lnTo>
                  <a:pt x="24981" y="41766"/>
                </a:lnTo>
                <a:lnTo>
                  <a:pt x="25060" y="41785"/>
                </a:lnTo>
                <a:lnTo>
                  <a:pt x="25139" y="41766"/>
                </a:lnTo>
                <a:lnTo>
                  <a:pt x="25219" y="41746"/>
                </a:lnTo>
                <a:lnTo>
                  <a:pt x="25298" y="41706"/>
                </a:lnTo>
                <a:lnTo>
                  <a:pt x="25378" y="41647"/>
                </a:lnTo>
                <a:lnTo>
                  <a:pt x="25437" y="41587"/>
                </a:lnTo>
                <a:lnTo>
                  <a:pt x="25477" y="41508"/>
                </a:lnTo>
                <a:lnTo>
                  <a:pt x="25516" y="41428"/>
                </a:lnTo>
                <a:lnTo>
                  <a:pt x="25536" y="41349"/>
                </a:lnTo>
                <a:lnTo>
                  <a:pt x="25516" y="41250"/>
                </a:lnTo>
                <a:lnTo>
                  <a:pt x="25497" y="41151"/>
                </a:lnTo>
                <a:lnTo>
                  <a:pt x="25457" y="41071"/>
                </a:lnTo>
                <a:lnTo>
                  <a:pt x="25397" y="41012"/>
                </a:lnTo>
                <a:lnTo>
                  <a:pt x="25318" y="40952"/>
                </a:lnTo>
                <a:lnTo>
                  <a:pt x="25239" y="40912"/>
                </a:lnTo>
                <a:lnTo>
                  <a:pt x="25159" y="40893"/>
                </a:lnTo>
                <a:lnTo>
                  <a:pt x="25060" y="40873"/>
                </a:lnTo>
                <a:close/>
                <a:moveTo>
                  <a:pt x="48790" y="39881"/>
                </a:moveTo>
                <a:lnTo>
                  <a:pt x="48651" y="39901"/>
                </a:lnTo>
                <a:lnTo>
                  <a:pt x="48512" y="39940"/>
                </a:lnTo>
                <a:lnTo>
                  <a:pt x="48393" y="40000"/>
                </a:lnTo>
                <a:lnTo>
                  <a:pt x="48274" y="40059"/>
                </a:lnTo>
                <a:lnTo>
                  <a:pt x="48155" y="40159"/>
                </a:lnTo>
                <a:lnTo>
                  <a:pt x="48076" y="40258"/>
                </a:lnTo>
                <a:lnTo>
                  <a:pt x="47996" y="40377"/>
                </a:lnTo>
                <a:lnTo>
                  <a:pt x="47917" y="40496"/>
                </a:lnTo>
                <a:lnTo>
                  <a:pt x="47877" y="40635"/>
                </a:lnTo>
                <a:lnTo>
                  <a:pt x="47857" y="40774"/>
                </a:lnTo>
                <a:lnTo>
                  <a:pt x="47857" y="40912"/>
                </a:lnTo>
                <a:lnTo>
                  <a:pt x="47877" y="41051"/>
                </a:lnTo>
                <a:lnTo>
                  <a:pt x="47917" y="41210"/>
                </a:lnTo>
                <a:lnTo>
                  <a:pt x="47996" y="41369"/>
                </a:lnTo>
                <a:lnTo>
                  <a:pt x="48096" y="41488"/>
                </a:lnTo>
                <a:lnTo>
                  <a:pt x="48215" y="41587"/>
                </a:lnTo>
                <a:lnTo>
                  <a:pt x="48353" y="41686"/>
                </a:lnTo>
                <a:lnTo>
                  <a:pt x="48512" y="41746"/>
                </a:lnTo>
                <a:lnTo>
                  <a:pt x="48671" y="41785"/>
                </a:lnTo>
                <a:lnTo>
                  <a:pt x="49008" y="41785"/>
                </a:lnTo>
                <a:lnTo>
                  <a:pt x="49147" y="41726"/>
                </a:lnTo>
                <a:lnTo>
                  <a:pt x="49286" y="41666"/>
                </a:lnTo>
                <a:lnTo>
                  <a:pt x="49405" y="41587"/>
                </a:lnTo>
                <a:lnTo>
                  <a:pt x="49524" y="41488"/>
                </a:lnTo>
                <a:lnTo>
                  <a:pt x="49603" y="41369"/>
                </a:lnTo>
                <a:lnTo>
                  <a:pt x="49683" y="41250"/>
                </a:lnTo>
                <a:lnTo>
                  <a:pt x="49742" y="41111"/>
                </a:lnTo>
                <a:lnTo>
                  <a:pt x="49762" y="40952"/>
                </a:lnTo>
                <a:lnTo>
                  <a:pt x="49782" y="40793"/>
                </a:lnTo>
                <a:lnTo>
                  <a:pt x="49762" y="40655"/>
                </a:lnTo>
                <a:lnTo>
                  <a:pt x="49722" y="40516"/>
                </a:lnTo>
                <a:lnTo>
                  <a:pt x="49643" y="40377"/>
                </a:lnTo>
                <a:lnTo>
                  <a:pt x="49564" y="40238"/>
                </a:lnTo>
                <a:lnTo>
                  <a:pt x="49465" y="40139"/>
                </a:lnTo>
                <a:lnTo>
                  <a:pt x="49345" y="40039"/>
                </a:lnTo>
                <a:lnTo>
                  <a:pt x="49226" y="39960"/>
                </a:lnTo>
                <a:lnTo>
                  <a:pt x="49068" y="39901"/>
                </a:lnTo>
                <a:lnTo>
                  <a:pt x="48929" y="39881"/>
                </a:lnTo>
                <a:close/>
                <a:moveTo>
                  <a:pt x="46230" y="40039"/>
                </a:moveTo>
                <a:lnTo>
                  <a:pt x="46092" y="40059"/>
                </a:lnTo>
                <a:lnTo>
                  <a:pt x="45973" y="40119"/>
                </a:lnTo>
                <a:lnTo>
                  <a:pt x="45853" y="40178"/>
                </a:lnTo>
                <a:lnTo>
                  <a:pt x="45754" y="40238"/>
                </a:lnTo>
                <a:lnTo>
                  <a:pt x="45655" y="40337"/>
                </a:lnTo>
                <a:lnTo>
                  <a:pt x="45576" y="40436"/>
                </a:lnTo>
                <a:lnTo>
                  <a:pt x="45516" y="40555"/>
                </a:lnTo>
                <a:lnTo>
                  <a:pt x="45457" y="40674"/>
                </a:lnTo>
                <a:lnTo>
                  <a:pt x="45437" y="40813"/>
                </a:lnTo>
                <a:lnTo>
                  <a:pt x="45417" y="40952"/>
                </a:lnTo>
                <a:lnTo>
                  <a:pt x="45437" y="41091"/>
                </a:lnTo>
                <a:lnTo>
                  <a:pt x="45477" y="41270"/>
                </a:lnTo>
                <a:lnTo>
                  <a:pt x="45556" y="41408"/>
                </a:lnTo>
                <a:lnTo>
                  <a:pt x="45635" y="41528"/>
                </a:lnTo>
                <a:lnTo>
                  <a:pt x="45754" y="41627"/>
                </a:lnTo>
                <a:lnTo>
                  <a:pt x="45873" y="41706"/>
                </a:lnTo>
                <a:lnTo>
                  <a:pt x="46012" y="41766"/>
                </a:lnTo>
                <a:lnTo>
                  <a:pt x="46171" y="41805"/>
                </a:lnTo>
                <a:lnTo>
                  <a:pt x="46330" y="41825"/>
                </a:lnTo>
                <a:lnTo>
                  <a:pt x="46469" y="41805"/>
                </a:lnTo>
                <a:lnTo>
                  <a:pt x="46607" y="41766"/>
                </a:lnTo>
                <a:lnTo>
                  <a:pt x="46726" y="41726"/>
                </a:lnTo>
                <a:lnTo>
                  <a:pt x="46846" y="41666"/>
                </a:lnTo>
                <a:lnTo>
                  <a:pt x="46945" y="41587"/>
                </a:lnTo>
                <a:lnTo>
                  <a:pt x="47044" y="41488"/>
                </a:lnTo>
                <a:lnTo>
                  <a:pt x="47123" y="41369"/>
                </a:lnTo>
                <a:lnTo>
                  <a:pt x="47163" y="41230"/>
                </a:lnTo>
                <a:lnTo>
                  <a:pt x="47203" y="41091"/>
                </a:lnTo>
                <a:lnTo>
                  <a:pt x="47223" y="40952"/>
                </a:lnTo>
                <a:lnTo>
                  <a:pt x="47203" y="40813"/>
                </a:lnTo>
                <a:lnTo>
                  <a:pt x="47183" y="40674"/>
                </a:lnTo>
                <a:lnTo>
                  <a:pt x="47143" y="40555"/>
                </a:lnTo>
                <a:lnTo>
                  <a:pt x="47064" y="40436"/>
                </a:lnTo>
                <a:lnTo>
                  <a:pt x="46984" y="40317"/>
                </a:lnTo>
                <a:lnTo>
                  <a:pt x="46885" y="40218"/>
                </a:lnTo>
                <a:lnTo>
                  <a:pt x="46746" y="40139"/>
                </a:lnTo>
                <a:lnTo>
                  <a:pt x="46627" y="40079"/>
                </a:lnTo>
                <a:lnTo>
                  <a:pt x="46488" y="40039"/>
                </a:lnTo>
                <a:close/>
                <a:moveTo>
                  <a:pt x="38115" y="40436"/>
                </a:moveTo>
                <a:lnTo>
                  <a:pt x="37996" y="40456"/>
                </a:lnTo>
                <a:lnTo>
                  <a:pt x="37877" y="40476"/>
                </a:lnTo>
                <a:lnTo>
                  <a:pt x="37778" y="40535"/>
                </a:lnTo>
                <a:lnTo>
                  <a:pt x="37679" y="40615"/>
                </a:lnTo>
                <a:lnTo>
                  <a:pt x="37600" y="40714"/>
                </a:lnTo>
                <a:lnTo>
                  <a:pt x="37540" y="40813"/>
                </a:lnTo>
                <a:lnTo>
                  <a:pt x="37500" y="40932"/>
                </a:lnTo>
                <a:lnTo>
                  <a:pt x="37481" y="41051"/>
                </a:lnTo>
                <a:lnTo>
                  <a:pt x="37481" y="41170"/>
                </a:lnTo>
                <a:lnTo>
                  <a:pt x="37500" y="41289"/>
                </a:lnTo>
                <a:lnTo>
                  <a:pt x="37520" y="41408"/>
                </a:lnTo>
                <a:lnTo>
                  <a:pt x="37639" y="41587"/>
                </a:lnTo>
                <a:lnTo>
                  <a:pt x="37699" y="41666"/>
                </a:lnTo>
                <a:lnTo>
                  <a:pt x="37778" y="41746"/>
                </a:lnTo>
                <a:lnTo>
                  <a:pt x="37877" y="41785"/>
                </a:lnTo>
                <a:lnTo>
                  <a:pt x="37977" y="41825"/>
                </a:lnTo>
                <a:lnTo>
                  <a:pt x="38076" y="41865"/>
                </a:lnTo>
                <a:lnTo>
                  <a:pt x="38195" y="41865"/>
                </a:lnTo>
                <a:lnTo>
                  <a:pt x="38294" y="41845"/>
                </a:lnTo>
                <a:lnTo>
                  <a:pt x="38413" y="41825"/>
                </a:lnTo>
                <a:lnTo>
                  <a:pt x="38512" y="41785"/>
                </a:lnTo>
                <a:lnTo>
                  <a:pt x="38612" y="41726"/>
                </a:lnTo>
                <a:lnTo>
                  <a:pt x="38691" y="41647"/>
                </a:lnTo>
                <a:lnTo>
                  <a:pt x="38770" y="41567"/>
                </a:lnTo>
                <a:lnTo>
                  <a:pt x="38830" y="41468"/>
                </a:lnTo>
                <a:lnTo>
                  <a:pt x="38869" y="41369"/>
                </a:lnTo>
                <a:lnTo>
                  <a:pt x="38889" y="41230"/>
                </a:lnTo>
                <a:lnTo>
                  <a:pt x="38909" y="41131"/>
                </a:lnTo>
                <a:lnTo>
                  <a:pt x="38889" y="41012"/>
                </a:lnTo>
                <a:lnTo>
                  <a:pt x="38869" y="40912"/>
                </a:lnTo>
                <a:lnTo>
                  <a:pt x="38830" y="40813"/>
                </a:lnTo>
                <a:lnTo>
                  <a:pt x="38770" y="40714"/>
                </a:lnTo>
                <a:lnTo>
                  <a:pt x="38691" y="40655"/>
                </a:lnTo>
                <a:lnTo>
                  <a:pt x="38612" y="40575"/>
                </a:lnTo>
                <a:lnTo>
                  <a:pt x="38532" y="40516"/>
                </a:lnTo>
                <a:lnTo>
                  <a:pt x="38433" y="40476"/>
                </a:lnTo>
                <a:lnTo>
                  <a:pt x="38334" y="40436"/>
                </a:lnTo>
                <a:close/>
                <a:moveTo>
                  <a:pt x="13612" y="41389"/>
                </a:moveTo>
                <a:lnTo>
                  <a:pt x="13513" y="41408"/>
                </a:lnTo>
                <a:lnTo>
                  <a:pt x="13453" y="41468"/>
                </a:lnTo>
                <a:lnTo>
                  <a:pt x="13413" y="41528"/>
                </a:lnTo>
                <a:lnTo>
                  <a:pt x="13394" y="41627"/>
                </a:lnTo>
                <a:lnTo>
                  <a:pt x="13413" y="41706"/>
                </a:lnTo>
                <a:lnTo>
                  <a:pt x="13453" y="41805"/>
                </a:lnTo>
                <a:lnTo>
                  <a:pt x="13533" y="41865"/>
                </a:lnTo>
                <a:lnTo>
                  <a:pt x="13632" y="41885"/>
                </a:lnTo>
                <a:lnTo>
                  <a:pt x="13731" y="41845"/>
                </a:lnTo>
                <a:lnTo>
                  <a:pt x="13790" y="41785"/>
                </a:lnTo>
                <a:lnTo>
                  <a:pt x="13850" y="41706"/>
                </a:lnTo>
                <a:lnTo>
                  <a:pt x="13870" y="41627"/>
                </a:lnTo>
                <a:lnTo>
                  <a:pt x="13850" y="41547"/>
                </a:lnTo>
                <a:lnTo>
                  <a:pt x="13790" y="41468"/>
                </a:lnTo>
                <a:lnTo>
                  <a:pt x="13711" y="41408"/>
                </a:lnTo>
                <a:lnTo>
                  <a:pt x="13612" y="41389"/>
                </a:lnTo>
                <a:close/>
                <a:moveTo>
                  <a:pt x="49941" y="41012"/>
                </a:moveTo>
                <a:lnTo>
                  <a:pt x="49881" y="41151"/>
                </a:lnTo>
                <a:lnTo>
                  <a:pt x="49842" y="41309"/>
                </a:lnTo>
                <a:lnTo>
                  <a:pt x="49842" y="41468"/>
                </a:lnTo>
                <a:lnTo>
                  <a:pt x="49861" y="41607"/>
                </a:lnTo>
                <a:lnTo>
                  <a:pt x="49881" y="41766"/>
                </a:lnTo>
                <a:lnTo>
                  <a:pt x="49941" y="41904"/>
                </a:lnTo>
                <a:lnTo>
                  <a:pt x="49941" y="41012"/>
                </a:lnTo>
                <a:close/>
                <a:moveTo>
                  <a:pt x="40953" y="40377"/>
                </a:moveTo>
                <a:lnTo>
                  <a:pt x="40834" y="40397"/>
                </a:lnTo>
                <a:lnTo>
                  <a:pt x="40735" y="40416"/>
                </a:lnTo>
                <a:lnTo>
                  <a:pt x="40615" y="40476"/>
                </a:lnTo>
                <a:lnTo>
                  <a:pt x="40516" y="40535"/>
                </a:lnTo>
                <a:lnTo>
                  <a:pt x="40417" y="40615"/>
                </a:lnTo>
                <a:lnTo>
                  <a:pt x="40338" y="40694"/>
                </a:lnTo>
                <a:lnTo>
                  <a:pt x="40278" y="40793"/>
                </a:lnTo>
                <a:lnTo>
                  <a:pt x="40219" y="40893"/>
                </a:lnTo>
                <a:lnTo>
                  <a:pt x="40199" y="41012"/>
                </a:lnTo>
                <a:lnTo>
                  <a:pt x="40199" y="41151"/>
                </a:lnTo>
                <a:lnTo>
                  <a:pt x="40199" y="41289"/>
                </a:lnTo>
                <a:lnTo>
                  <a:pt x="40238" y="41408"/>
                </a:lnTo>
                <a:lnTo>
                  <a:pt x="40278" y="41528"/>
                </a:lnTo>
                <a:lnTo>
                  <a:pt x="40358" y="41647"/>
                </a:lnTo>
                <a:lnTo>
                  <a:pt x="40437" y="41746"/>
                </a:lnTo>
                <a:lnTo>
                  <a:pt x="40556" y="41825"/>
                </a:lnTo>
                <a:lnTo>
                  <a:pt x="40675" y="41885"/>
                </a:lnTo>
                <a:lnTo>
                  <a:pt x="40913" y="41924"/>
                </a:lnTo>
                <a:lnTo>
                  <a:pt x="41131" y="41924"/>
                </a:lnTo>
                <a:lnTo>
                  <a:pt x="41250" y="41885"/>
                </a:lnTo>
                <a:lnTo>
                  <a:pt x="41350" y="41845"/>
                </a:lnTo>
                <a:lnTo>
                  <a:pt x="41449" y="41785"/>
                </a:lnTo>
                <a:lnTo>
                  <a:pt x="41548" y="41706"/>
                </a:lnTo>
                <a:lnTo>
                  <a:pt x="41627" y="41607"/>
                </a:lnTo>
                <a:lnTo>
                  <a:pt x="41687" y="41488"/>
                </a:lnTo>
                <a:lnTo>
                  <a:pt x="41727" y="41369"/>
                </a:lnTo>
                <a:lnTo>
                  <a:pt x="41746" y="41250"/>
                </a:lnTo>
                <a:lnTo>
                  <a:pt x="41746" y="41131"/>
                </a:lnTo>
                <a:lnTo>
                  <a:pt x="41746" y="41012"/>
                </a:lnTo>
                <a:lnTo>
                  <a:pt x="41707" y="40893"/>
                </a:lnTo>
                <a:lnTo>
                  <a:pt x="41647" y="40774"/>
                </a:lnTo>
                <a:lnTo>
                  <a:pt x="41568" y="40674"/>
                </a:lnTo>
                <a:lnTo>
                  <a:pt x="41488" y="40595"/>
                </a:lnTo>
                <a:lnTo>
                  <a:pt x="41409" y="40516"/>
                </a:lnTo>
                <a:lnTo>
                  <a:pt x="41310" y="40456"/>
                </a:lnTo>
                <a:lnTo>
                  <a:pt x="41191" y="40416"/>
                </a:lnTo>
                <a:lnTo>
                  <a:pt x="41072" y="40397"/>
                </a:lnTo>
                <a:lnTo>
                  <a:pt x="40953" y="40377"/>
                </a:lnTo>
                <a:close/>
                <a:moveTo>
                  <a:pt x="21013" y="41170"/>
                </a:moveTo>
                <a:lnTo>
                  <a:pt x="20933" y="41210"/>
                </a:lnTo>
                <a:lnTo>
                  <a:pt x="20874" y="41250"/>
                </a:lnTo>
                <a:lnTo>
                  <a:pt x="20794" y="41309"/>
                </a:lnTo>
                <a:lnTo>
                  <a:pt x="20755" y="41369"/>
                </a:lnTo>
                <a:lnTo>
                  <a:pt x="20715" y="41428"/>
                </a:lnTo>
                <a:lnTo>
                  <a:pt x="20695" y="41488"/>
                </a:lnTo>
                <a:lnTo>
                  <a:pt x="20695" y="41567"/>
                </a:lnTo>
                <a:lnTo>
                  <a:pt x="20695" y="41627"/>
                </a:lnTo>
                <a:lnTo>
                  <a:pt x="20715" y="41706"/>
                </a:lnTo>
                <a:lnTo>
                  <a:pt x="20755" y="41766"/>
                </a:lnTo>
                <a:lnTo>
                  <a:pt x="20814" y="41825"/>
                </a:lnTo>
                <a:lnTo>
                  <a:pt x="20854" y="41865"/>
                </a:lnTo>
                <a:lnTo>
                  <a:pt x="20913" y="41904"/>
                </a:lnTo>
                <a:lnTo>
                  <a:pt x="20993" y="41924"/>
                </a:lnTo>
                <a:lnTo>
                  <a:pt x="21052" y="41944"/>
                </a:lnTo>
                <a:lnTo>
                  <a:pt x="21132" y="41944"/>
                </a:lnTo>
                <a:lnTo>
                  <a:pt x="21211" y="41924"/>
                </a:lnTo>
                <a:lnTo>
                  <a:pt x="21290" y="41885"/>
                </a:lnTo>
                <a:lnTo>
                  <a:pt x="21370" y="41825"/>
                </a:lnTo>
                <a:lnTo>
                  <a:pt x="21409" y="41766"/>
                </a:lnTo>
                <a:lnTo>
                  <a:pt x="21449" y="41686"/>
                </a:lnTo>
                <a:lnTo>
                  <a:pt x="21469" y="41627"/>
                </a:lnTo>
                <a:lnTo>
                  <a:pt x="21469" y="41547"/>
                </a:lnTo>
                <a:lnTo>
                  <a:pt x="21449" y="41488"/>
                </a:lnTo>
                <a:lnTo>
                  <a:pt x="21429" y="41408"/>
                </a:lnTo>
                <a:lnTo>
                  <a:pt x="21390" y="41349"/>
                </a:lnTo>
                <a:lnTo>
                  <a:pt x="21330" y="41289"/>
                </a:lnTo>
                <a:lnTo>
                  <a:pt x="21290" y="41230"/>
                </a:lnTo>
                <a:lnTo>
                  <a:pt x="21211" y="41210"/>
                </a:lnTo>
                <a:lnTo>
                  <a:pt x="21151" y="41170"/>
                </a:lnTo>
                <a:close/>
                <a:moveTo>
                  <a:pt x="23076" y="41131"/>
                </a:moveTo>
                <a:lnTo>
                  <a:pt x="22997" y="41151"/>
                </a:lnTo>
                <a:lnTo>
                  <a:pt x="22937" y="41170"/>
                </a:lnTo>
                <a:lnTo>
                  <a:pt x="22858" y="41210"/>
                </a:lnTo>
                <a:lnTo>
                  <a:pt x="22798" y="41270"/>
                </a:lnTo>
                <a:lnTo>
                  <a:pt x="22739" y="41329"/>
                </a:lnTo>
                <a:lnTo>
                  <a:pt x="22699" y="41389"/>
                </a:lnTo>
                <a:lnTo>
                  <a:pt x="22679" y="41468"/>
                </a:lnTo>
                <a:lnTo>
                  <a:pt x="22659" y="41547"/>
                </a:lnTo>
                <a:lnTo>
                  <a:pt x="22659" y="41627"/>
                </a:lnTo>
                <a:lnTo>
                  <a:pt x="22679" y="41726"/>
                </a:lnTo>
                <a:lnTo>
                  <a:pt x="22719" y="41805"/>
                </a:lnTo>
                <a:lnTo>
                  <a:pt x="22858" y="41924"/>
                </a:lnTo>
                <a:lnTo>
                  <a:pt x="22917" y="41964"/>
                </a:lnTo>
                <a:lnTo>
                  <a:pt x="22997" y="41984"/>
                </a:lnTo>
                <a:lnTo>
                  <a:pt x="23155" y="41984"/>
                </a:lnTo>
                <a:lnTo>
                  <a:pt x="23235" y="41964"/>
                </a:lnTo>
                <a:lnTo>
                  <a:pt x="23314" y="41924"/>
                </a:lnTo>
                <a:lnTo>
                  <a:pt x="23393" y="41865"/>
                </a:lnTo>
                <a:lnTo>
                  <a:pt x="23433" y="41805"/>
                </a:lnTo>
                <a:lnTo>
                  <a:pt x="23473" y="41726"/>
                </a:lnTo>
                <a:lnTo>
                  <a:pt x="23493" y="41647"/>
                </a:lnTo>
                <a:lnTo>
                  <a:pt x="23493" y="41567"/>
                </a:lnTo>
                <a:lnTo>
                  <a:pt x="23493" y="41488"/>
                </a:lnTo>
                <a:lnTo>
                  <a:pt x="23473" y="41408"/>
                </a:lnTo>
                <a:lnTo>
                  <a:pt x="23433" y="41329"/>
                </a:lnTo>
                <a:lnTo>
                  <a:pt x="23374" y="41250"/>
                </a:lnTo>
                <a:lnTo>
                  <a:pt x="23314" y="41190"/>
                </a:lnTo>
                <a:lnTo>
                  <a:pt x="23235" y="41151"/>
                </a:lnTo>
                <a:lnTo>
                  <a:pt x="23155" y="41151"/>
                </a:lnTo>
                <a:lnTo>
                  <a:pt x="23076" y="41131"/>
                </a:lnTo>
                <a:close/>
                <a:moveTo>
                  <a:pt x="30477" y="41091"/>
                </a:moveTo>
                <a:lnTo>
                  <a:pt x="30378" y="41111"/>
                </a:lnTo>
                <a:lnTo>
                  <a:pt x="30298" y="41131"/>
                </a:lnTo>
                <a:lnTo>
                  <a:pt x="30219" y="41170"/>
                </a:lnTo>
                <a:lnTo>
                  <a:pt x="30139" y="41230"/>
                </a:lnTo>
                <a:lnTo>
                  <a:pt x="30080" y="41309"/>
                </a:lnTo>
                <a:lnTo>
                  <a:pt x="30020" y="41389"/>
                </a:lnTo>
                <a:lnTo>
                  <a:pt x="30001" y="41488"/>
                </a:lnTo>
                <a:lnTo>
                  <a:pt x="29981" y="41567"/>
                </a:lnTo>
                <a:lnTo>
                  <a:pt x="29981" y="41666"/>
                </a:lnTo>
                <a:lnTo>
                  <a:pt x="30001" y="41766"/>
                </a:lnTo>
                <a:lnTo>
                  <a:pt x="30060" y="41944"/>
                </a:lnTo>
                <a:lnTo>
                  <a:pt x="30179" y="42063"/>
                </a:lnTo>
                <a:lnTo>
                  <a:pt x="30318" y="42162"/>
                </a:lnTo>
                <a:lnTo>
                  <a:pt x="30397" y="42182"/>
                </a:lnTo>
                <a:lnTo>
                  <a:pt x="30477" y="42202"/>
                </a:lnTo>
                <a:lnTo>
                  <a:pt x="30655" y="42202"/>
                </a:lnTo>
                <a:lnTo>
                  <a:pt x="30735" y="42182"/>
                </a:lnTo>
                <a:lnTo>
                  <a:pt x="30814" y="42143"/>
                </a:lnTo>
                <a:lnTo>
                  <a:pt x="30893" y="42103"/>
                </a:lnTo>
                <a:lnTo>
                  <a:pt x="30953" y="42043"/>
                </a:lnTo>
                <a:lnTo>
                  <a:pt x="31012" y="41964"/>
                </a:lnTo>
                <a:lnTo>
                  <a:pt x="31052" y="41885"/>
                </a:lnTo>
                <a:lnTo>
                  <a:pt x="31092" y="41805"/>
                </a:lnTo>
                <a:lnTo>
                  <a:pt x="31112" y="41726"/>
                </a:lnTo>
                <a:lnTo>
                  <a:pt x="31112" y="41627"/>
                </a:lnTo>
                <a:lnTo>
                  <a:pt x="31112" y="41528"/>
                </a:lnTo>
                <a:lnTo>
                  <a:pt x="31092" y="41448"/>
                </a:lnTo>
                <a:lnTo>
                  <a:pt x="31052" y="41369"/>
                </a:lnTo>
                <a:lnTo>
                  <a:pt x="31012" y="41309"/>
                </a:lnTo>
                <a:lnTo>
                  <a:pt x="30953" y="41250"/>
                </a:lnTo>
                <a:lnTo>
                  <a:pt x="30874" y="41190"/>
                </a:lnTo>
                <a:lnTo>
                  <a:pt x="30814" y="41151"/>
                </a:lnTo>
                <a:lnTo>
                  <a:pt x="30635" y="41091"/>
                </a:lnTo>
                <a:close/>
                <a:moveTo>
                  <a:pt x="34346" y="40972"/>
                </a:moveTo>
                <a:lnTo>
                  <a:pt x="34246" y="41012"/>
                </a:lnTo>
                <a:lnTo>
                  <a:pt x="34167" y="41051"/>
                </a:lnTo>
                <a:lnTo>
                  <a:pt x="34088" y="41111"/>
                </a:lnTo>
                <a:lnTo>
                  <a:pt x="34008" y="41170"/>
                </a:lnTo>
                <a:lnTo>
                  <a:pt x="33949" y="41250"/>
                </a:lnTo>
                <a:lnTo>
                  <a:pt x="33909" y="41329"/>
                </a:lnTo>
                <a:lnTo>
                  <a:pt x="33870" y="41408"/>
                </a:lnTo>
                <a:lnTo>
                  <a:pt x="33830" y="41508"/>
                </a:lnTo>
                <a:lnTo>
                  <a:pt x="33830" y="41607"/>
                </a:lnTo>
                <a:lnTo>
                  <a:pt x="33850" y="41726"/>
                </a:lnTo>
                <a:lnTo>
                  <a:pt x="33870" y="41825"/>
                </a:lnTo>
                <a:lnTo>
                  <a:pt x="33929" y="41924"/>
                </a:lnTo>
                <a:lnTo>
                  <a:pt x="33989" y="42004"/>
                </a:lnTo>
                <a:lnTo>
                  <a:pt x="34068" y="42083"/>
                </a:lnTo>
                <a:lnTo>
                  <a:pt x="34167" y="42143"/>
                </a:lnTo>
                <a:lnTo>
                  <a:pt x="34266" y="42202"/>
                </a:lnTo>
                <a:lnTo>
                  <a:pt x="34366" y="42242"/>
                </a:lnTo>
                <a:lnTo>
                  <a:pt x="34564" y="42242"/>
                </a:lnTo>
                <a:lnTo>
                  <a:pt x="34663" y="42222"/>
                </a:lnTo>
                <a:lnTo>
                  <a:pt x="34762" y="42182"/>
                </a:lnTo>
                <a:lnTo>
                  <a:pt x="34842" y="42123"/>
                </a:lnTo>
                <a:lnTo>
                  <a:pt x="34921" y="42063"/>
                </a:lnTo>
                <a:lnTo>
                  <a:pt x="34981" y="42004"/>
                </a:lnTo>
                <a:lnTo>
                  <a:pt x="35040" y="41924"/>
                </a:lnTo>
                <a:lnTo>
                  <a:pt x="35080" y="41845"/>
                </a:lnTo>
                <a:lnTo>
                  <a:pt x="35120" y="41746"/>
                </a:lnTo>
                <a:lnTo>
                  <a:pt x="35139" y="41666"/>
                </a:lnTo>
                <a:lnTo>
                  <a:pt x="35139" y="41567"/>
                </a:lnTo>
                <a:lnTo>
                  <a:pt x="35139" y="41468"/>
                </a:lnTo>
                <a:lnTo>
                  <a:pt x="35100" y="41369"/>
                </a:lnTo>
                <a:lnTo>
                  <a:pt x="35060" y="41289"/>
                </a:lnTo>
                <a:lnTo>
                  <a:pt x="35000" y="41190"/>
                </a:lnTo>
                <a:lnTo>
                  <a:pt x="34921" y="41131"/>
                </a:lnTo>
                <a:lnTo>
                  <a:pt x="34822" y="41071"/>
                </a:lnTo>
                <a:lnTo>
                  <a:pt x="34743" y="41012"/>
                </a:lnTo>
                <a:lnTo>
                  <a:pt x="34643" y="40992"/>
                </a:lnTo>
                <a:lnTo>
                  <a:pt x="34544" y="40972"/>
                </a:lnTo>
                <a:close/>
                <a:moveTo>
                  <a:pt x="10497" y="42004"/>
                </a:moveTo>
                <a:lnTo>
                  <a:pt x="10437" y="42024"/>
                </a:lnTo>
                <a:lnTo>
                  <a:pt x="10378" y="42043"/>
                </a:lnTo>
                <a:lnTo>
                  <a:pt x="10338" y="42103"/>
                </a:lnTo>
                <a:lnTo>
                  <a:pt x="10318" y="42162"/>
                </a:lnTo>
                <a:lnTo>
                  <a:pt x="10318" y="42242"/>
                </a:lnTo>
                <a:lnTo>
                  <a:pt x="10358" y="42301"/>
                </a:lnTo>
                <a:lnTo>
                  <a:pt x="10417" y="42341"/>
                </a:lnTo>
                <a:lnTo>
                  <a:pt x="10556" y="42341"/>
                </a:lnTo>
                <a:lnTo>
                  <a:pt x="10596" y="42301"/>
                </a:lnTo>
                <a:lnTo>
                  <a:pt x="10636" y="42242"/>
                </a:lnTo>
                <a:lnTo>
                  <a:pt x="10656" y="42182"/>
                </a:lnTo>
                <a:lnTo>
                  <a:pt x="10656" y="42123"/>
                </a:lnTo>
                <a:lnTo>
                  <a:pt x="10616" y="42063"/>
                </a:lnTo>
                <a:lnTo>
                  <a:pt x="10556" y="42024"/>
                </a:lnTo>
                <a:lnTo>
                  <a:pt x="10497" y="42004"/>
                </a:lnTo>
                <a:close/>
                <a:moveTo>
                  <a:pt x="7421" y="42381"/>
                </a:moveTo>
                <a:lnTo>
                  <a:pt x="7382" y="42401"/>
                </a:lnTo>
                <a:lnTo>
                  <a:pt x="7362" y="42440"/>
                </a:lnTo>
                <a:lnTo>
                  <a:pt x="7342" y="42480"/>
                </a:lnTo>
                <a:lnTo>
                  <a:pt x="7362" y="42500"/>
                </a:lnTo>
                <a:lnTo>
                  <a:pt x="7382" y="42539"/>
                </a:lnTo>
                <a:lnTo>
                  <a:pt x="7421" y="42559"/>
                </a:lnTo>
                <a:lnTo>
                  <a:pt x="7481" y="42559"/>
                </a:lnTo>
                <a:lnTo>
                  <a:pt x="7521" y="42539"/>
                </a:lnTo>
                <a:lnTo>
                  <a:pt x="7541" y="42500"/>
                </a:lnTo>
                <a:lnTo>
                  <a:pt x="7541" y="42480"/>
                </a:lnTo>
                <a:lnTo>
                  <a:pt x="7541" y="42440"/>
                </a:lnTo>
                <a:lnTo>
                  <a:pt x="7521" y="42401"/>
                </a:lnTo>
                <a:lnTo>
                  <a:pt x="7481" y="42381"/>
                </a:lnTo>
                <a:close/>
                <a:moveTo>
                  <a:pt x="43016" y="41031"/>
                </a:moveTo>
                <a:lnTo>
                  <a:pt x="42897" y="41051"/>
                </a:lnTo>
                <a:lnTo>
                  <a:pt x="42778" y="41091"/>
                </a:lnTo>
                <a:lnTo>
                  <a:pt x="42659" y="41151"/>
                </a:lnTo>
                <a:lnTo>
                  <a:pt x="42560" y="41210"/>
                </a:lnTo>
                <a:lnTo>
                  <a:pt x="42461" y="41309"/>
                </a:lnTo>
                <a:lnTo>
                  <a:pt x="42381" y="41389"/>
                </a:lnTo>
                <a:lnTo>
                  <a:pt x="42322" y="41508"/>
                </a:lnTo>
                <a:lnTo>
                  <a:pt x="42262" y="41607"/>
                </a:lnTo>
                <a:lnTo>
                  <a:pt x="42242" y="41746"/>
                </a:lnTo>
                <a:lnTo>
                  <a:pt x="42223" y="41865"/>
                </a:lnTo>
                <a:lnTo>
                  <a:pt x="42242" y="42024"/>
                </a:lnTo>
                <a:lnTo>
                  <a:pt x="42282" y="42162"/>
                </a:lnTo>
                <a:lnTo>
                  <a:pt x="42342" y="42281"/>
                </a:lnTo>
                <a:lnTo>
                  <a:pt x="42421" y="42401"/>
                </a:lnTo>
                <a:lnTo>
                  <a:pt x="42520" y="42500"/>
                </a:lnTo>
                <a:lnTo>
                  <a:pt x="42639" y="42579"/>
                </a:lnTo>
                <a:lnTo>
                  <a:pt x="42778" y="42658"/>
                </a:lnTo>
                <a:lnTo>
                  <a:pt x="42917" y="42698"/>
                </a:lnTo>
                <a:lnTo>
                  <a:pt x="43175" y="42698"/>
                </a:lnTo>
                <a:lnTo>
                  <a:pt x="43314" y="42678"/>
                </a:lnTo>
                <a:lnTo>
                  <a:pt x="43433" y="42639"/>
                </a:lnTo>
                <a:lnTo>
                  <a:pt x="43532" y="42579"/>
                </a:lnTo>
                <a:lnTo>
                  <a:pt x="43631" y="42500"/>
                </a:lnTo>
                <a:lnTo>
                  <a:pt x="43730" y="42401"/>
                </a:lnTo>
                <a:lnTo>
                  <a:pt x="43810" y="42301"/>
                </a:lnTo>
                <a:lnTo>
                  <a:pt x="43869" y="42182"/>
                </a:lnTo>
                <a:lnTo>
                  <a:pt x="43909" y="42063"/>
                </a:lnTo>
                <a:lnTo>
                  <a:pt x="43929" y="41924"/>
                </a:lnTo>
                <a:lnTo>
                  <a:pt x="43929" y="41805"/>
                </a:lnTo>
                <a:lnTo>
                  <a:pt x="43889" y="41666"/>
                </a:lnTo>
                <a:lnTo>
                  <a:pt x="43850" y="41547"/>
                </a:lnTo>
                <a:lnTo>
                  <a:pt x="43790" y="41428"/>
                </a:lnTo>
                <a:lnTo>
                  <a:pt x="43711" y="41329"/>
                </a:lnTo>
                <a:lnTo>
                  <a:pt x="43631" y="41230"/>
                </a:lnTo>
                <a:lnTo>
                  <a:pt x="43512" y="41151"/>
                </a:lnTo>
                <a:lnTo>
                  <a:pt x="43393" y="41091"/>
                </a:lnTo>
                <a:lnTo>
                  <a:pt x="43274" y="41051"/>
                </a:lnTo>
                <a:lnTo>
                  <a:pt x="43155" y="41031"/>
                </a:lnTo>
                <a:close/>
                <a:moveTo>
                  <a:pt x="15338" y="42143"/>
                </a:moveTo>
                <a:lnTo>
                  <a:pt x="15219" y="42202"/>
                </a:lnTo>
                <a:lnTo>
                  <a:pt x="15140" y="42281"/>
                </a:lnTo>
                <a:lnTo>
                  <a:pt x="15100" y="42381"/>
                </a:lnTo>
                <a:lnTo>
                  <a:pt x="15100" y="42440"/>
                </a:lnTo>
                <a:lnTo>
                  <a:pt x="15100" y="42500"/>
                </a:lnTo>
                <a:lnTo>
                  <a:pt x="15120" y="42539"/>
                </a:lnTo>
                <a:lnTo>
                  <a:pt x="15159" y="42599"/>
                </a:lnTo>
                <a:lnTo>
                  <a:pt x="15259" y="42678"/>
                </a:lnTo>
                <a:lnTo>
                  <a:pt x="15358" y="42718"/>
                </a:lnTo>
                <a:lnTo>
                  <a:pt x="15398" y="42738"/>
                </a:lnTo>
                <a:lnTo>
                  <a:pt x="15457" y="42738"/>
                </a:lnTo>
                <a:lnTo>
                  <a:pt x="15517" y="42718"/>
                </a:lnTo>
                <a:lnTo>
                  <a:pt x="15576" y="42678"/>
                </a:lnTo>
                <a:lnTo>
                  <a:pt x="15655" y="42599"/>
                </a:lnTo>
                <a:lnTo>
                  <a:pt x="15695" y="42480"/>
                </a:lnTo>
                <a:lnTo>
                  <a:pt x="15695" y="42381"/>
                </a:lnTo>
                <a:lnTo>
                  <a:pt x="15695" y="42321"/>
                </a:lnTo>
                <a:lnTo>
                  <a:pt x="15655" y="42262"/>
                </a:lnTo>
                <a:lnTo>
                  <a:pt x="15616" y="42202"/>
                </a:lnTo>
                <a:lnTo>
                  <a:pt x="15556" y="42162"/>
                </a:lnTo>
                <a:lnTo>
                  <a:pt x="15497" y="42143"/>
                </a:lnTo>
                <a:close/>
                <a:moveTo>
                  <a:pt x="28770" y="41885"/>
                </a:moveTo>
                <a:lnTo>
                  <a:pt x="28631" y="41904"/>
                </a:lnTo>
                <a:lnTo>
                  <a:pt x="28473" y="41964"/>
                </a:lnTo>
                <a:lnTo>
                  <a:pt x="28354" y="42063"/>
                </a:lnTo>
                <a:lnTo>
                  <a:pt x="28255" y="42202"/>
                </a:lnTo>
                <a:lnTo>
                  <a:pt x="28235" y="42281"/>
                </a:lnTo>
                <a:lnTo>
                  <a:pt x="28215" y="42361"/>
                </a:lnTo>
                <a:lnTo>
                  <a:pt x="28215" y="42440"/>
                </a:lnTo>
                <a:lnTo>
                  <a:pt x="28215" y="42539"/>
                </a:lnTo>
                <a:lnTo>
                  <a:pt x="28235" y="42619"/>
                </a:lnTo>
                <a:lnTo>
                  <a:pt x="28294" y="42718"/>
                </a:lnTo>
                <a:lnTo>
                  <a:pt x="28334" y="42797"/>
                </a:lnTo>
                <a:lnTo>
                  <a:pt x="28413" y="42857"/>
                </a:lnTo>
                <a:lnTo>
                  <a:pt x="28493" y="42916"/>
                </a:lnTo>
                <a:lnTo>
                  <a:pt x="28572" y="42936"/>
                </a:lnTo>
                <a:lnTo>
                  <a:pt x="28671" y="42976"/>
                </a:lnTo>
                <a:lnTo>
                  <a:pt x="28870" y="42976"/>
                </a:lnTo>
                <a:lnTo>
                  <a:pt x="28949" y="42956"/>
                </a:lnTo>
                <a:lnTo>
                  <a:pt x="29028" y="42916"/>
                </a:lnTo>
                <a:lnTo>
                  <a:pt x="29088" y="42877"/>
                </a:lnTo>
                <a:lnTo>
                  <a:pt x="29147" y="42817"/>
                </a:lnTo>
                <a:lnTo>
                  <a:pt x="29207" y="42758"/>
                </a:lnTo>
                <a:lnTo>
                  <a:pt x="29266" y="42599"/>
                </a:lnTo>
                <a:lnTo>
                  <a:pt x="29306" y="42440"/>
                </a:lnTo>
                <a:lnTo>
                  <a:pt x="29306" y="42361"/>
                </a:lnTo>
                <a:lnTo>
                  <a:pt x="29286" y="42281"/>
                </a:lnTo>
                <a:lnTo>
                  <a:pt x="29247" y="42202"/>
                </a:lnTo>
                <a:lnTo>
                  <a:pt x="29207" y="42123"/>
                </a:lnTo>
                <a:lnTo>
                  <a:pt x="29167" y="42043"/>
                </a:lnTo>
                <a:lnTo>
                  <a:pt x="29088" y="41984"/>
                </a:lnTo>
                <a:lnTo>
                  <a:pt x="29028" y="41944"/>
                </a:lnTo>
                <a:lnTo>
                  <a:pt x="28949" y="41904"/>
                </a:lnTo>
                <a:lnTo>
                  <a:pt x="28870" y="41885"/>
                </a:lnTo>
                <a:close/>
                <a:moveTo>
                  <a:pt x="36687" y="41766"/>
                </a:moveTo>
                <a:lnTo>
                  <a:pt x="36568" y="41785"/>
                </a:lnTo>
                <a:lnTo>
                  <a:pt x="36449" y="41805"/>
                </a:lnTo>
                <a:lnTo>
                  <a:pt x="36270" y="41944"/>
                </a:lnTo>
                <a:lnTo>
                  <a:pt x="36191" y="42024"/>
                </a:lnTo>
                <a:lnTo>
                  <a:pt x="36112" y="42103"/>
                </a:lnTo>
                <a:lnTo>
                  <a:pt x="36072" y="42182"/>
                </a:lnTo>
                <a:lnTo>
                  <a:pt x="36032" y="42281"/>
                </a:lnTo>
                <a:lnTo>
                  <a:pt x="35993" y="42381"/>
                </a:lnTo>
                <a:lnTo>
                  <a:pt x="35993" y="42520"/>
                </a:lnTo>
                <a:lnTo>
                  <a:pt x="36012" y="42619"/>
                </a:lnTo>
                <a:lnTo>
                  <a:pt x="36032" y="42718"/>
                </a:lnTo>
                <a:lnTo>
                  <a:pt x="36092" y="42817"/>
                </a:lnTo>
                <a:lnTo>
                  <a:pt x="36151" y="42916"/>
                </a:lnTo>
                <a:lnTo>
                  <a:pt x="36231" y="42976"/>
                </a:lnTo>
                <a:lnTo>
                  <a:pt x="36310" y="43055"/>
                </a:lnTo>
                <a:lnTo>
                  <a:pt x="36389" y="43115"/>
                </a:lnTo>
                <a:lnTo>
                  <a:pt x="36489" y="43154"/>
                </a:lnTo>
                <a:lnTo>
                  <a:pt x="36608" y="43174"/>
                </a:lnTo>
                <a:lnTo>
                  <a:pt x="36826" y="43174"/>
                </a:lnTo>
                <a:lnTo>
                  <a:pt x="36945" y="43154"/>
                </a:lnTo>
                <a:lnTo>
                  <a:pt x="37044" y="43095"/>
                </a:lnTo>
                <a:lnTo>
                  <a:pt x="37123" y="43055"/>
                </a:lnTo>
                <a:lnTo>
                  <a:pt x="37203" y="42976"/>
                </a:lnTo>
                <a:lnTo>
                  <a:pt x="37282" y="42897"/>
                </a:lnTo>
                <a:lnTo>
                  <a:pt x="37342" y="42817"/>
                </a:lnTo>
                <a:lnTo>
                  <a:pt x="37381" y="42718"/>
                </a:lnTo>
                <a:lnTo>
                  <a:pt x="37421" y="42619"/>
                </a:lnTo>
                <a:lnTo>
                  <a:pt x="37441" y="42520"/>
                </a:lnTo>
                <a:lnTo>
                  <a:pt x="37441" y="42420"/>
                </a:lnTo>
                <a:lnTo>
                  <a:pt x="37421" y="42301"/>
                </a:lnTo>
                <a:lnTo>
                  <a:pt x="37381" y="42202"/>
                </a:lnTo>
                <a:lnTo>
                  <a:pt x="37322" y="42083"/>
                </a:lnTo>
                <a:lnTo>
                  <a:pt x="37242" y="41984"/>
                </a:lnTo>
                <a:lnTo>
                  <a:pt x="37143" y="41904"/>
                </a:lnTo>
                <a:lnTo>
                  <a:pt x="37044" y="41845"/>
                </a:lnTo>
                <a:lnTo>
                  <a:pt x="36945" y="41805"/>
                </a:lnTo>
                <a:lnTo>
                  <a:pt x="36826" y="41766"/>
                </a:lnTo>
                <a:close/>
                <a:moveTo>
                  <a:pt x="32798" y="42083"/>
                </a:moveTo>
                <a:lnTo>
                  <a:pt x="32699" y="42103"/>
                </a:lnTo>
                <a:lnTo>
                  <a:pt x="32620" y="42123"/>
                </a:lnTo>
                <a:lnTo>
                  <a:pt x="32520" y="42162"/>
                </a:lnTo>
                <a:lnTo>
                  <a:pt x="32441" y="42222"/>
                </a:lnTo>
                <a:lnTo>
                  <a:pt x="32381" y="42301"/>
                </a:lnTo>
                <a:lnTo>
                  <a:pt x="32322" y="42381"/>
                </a:lnTo>
                <a:lnTo>
                  <a:pt x="32262" y="42480"/>
                </a:lnTo>
                <a:lnTo>
                  <a:pt x="32223" y="42579"/>
                </a:lnTo>
                <a:lnTo>
                  <a:pt x="32223" y="42698"/>
                </a:lnTo>
                <a:lnTo>
                  <a:pt x="32223" y="42797"/>
                </a:lnTo>
                <a:lnTo>
                  <a:pt x="32243" y="42897"/>
                </a:lnTo>
                <a:lnTo>
                  <a:pt x="32282" y="42996"/>
                </a:lnTo>
                <a:lnTo>
                  <a:pt x="32342" y="43095"/>
                </a:lnTo>
                <a:lnTo>
                  <a:pt x="32421" y="43174"/>
                </a:lnTo>
                <a:lnTo>
                  <a:pt x="32500" y="43254"/>
                </a:lnTo>
                <a:lnTo>
                  <a:pt x="32679" y="43333"/>
                </a:lnTo>
                <a:lnTo>
                  <a:pt x="32778" y="43353"/>
                </a:lnTo>
                <a:lnTo>
                  <a:pt x="32957" y="43353"/>
                </a:lnTo>
                <a:lnTo>
                  <a:pt x="33056" y="43333"/>
                </a:lnTo>
                <a:lnTo>
                  <a:pt x="33135" y="43293"/>
                </a:lnTo>
                <a:lnTo>
                  <a:pt x="33235" y="43254"/>
                </a:lnTo>
                <a:lnTo>
                  <a:pt x="33294" y="43174"/>
                </a:lnTo>
                <a:lnTo>
                  <a:pt x="33373" y="43115"/>
                </a:lnTo>
                <a:lnTo>
                  <a:pt x="33413" y="43016"/>
                </a:lnTo>
                <a:lnTo>
                  <a:pt x="33453" y="42936"/>
                </a:lnTo>
                <a:lnTo>
                  <a:pt x="33493" y="42837"/>
                </a:lnTo>
                <a:lnTo>
                  <a:pt x="33493" y="42738"/>
                </a:lnTo>
                <a:lnTo>
                  <a:pt x="33493" y="42639"/>
                </a:lnTo>
                <a:lnTo>
                  <a:pt x="33473" y="42539"/>
                </a:lnTo>
                <a:lnTo>
                  <a:pt x="33433" y="42440"/>
                </a:lnTo>
                <a:lnTo>
                  <a:pt x="33373" y="42341"/>
                </a:lnTo>
                <a:lnTo>
                  <a:pt x="33314" y="42281"/>
                </a:lnTo>
                <a:lnTo>
                  <a:pt x="33254" y="42202"/>
                </a:lnTo>
                <a:lnTo>
                  <a:pt x="33155" y="42162"/>
                </a:lnTo>
                <a:lnTo>
                  <a:pt x="33076" y="42123"/>
                </a:lnTo>
                <a:lnTo>
                  <a:pt x="32997" y="42103"/>
                </a:lnTo>
                <a:lnTo>
                  <a:pt x="32897" y="42083"/>
                </a:lnTo>
                <a:close/>
                <a:moveTo>
                  <a:pt x="17263" y="42678"/>
                </a:moveTo>
                <a:lnTo>
                  <a:pt x="17183" y="42698"/>
                </a:lnTo>
                <a:lnTo>
                  <a:pt x="17064" y="42758"/>
                </a:lnTo>
                <a:lnTo>
                  <a:pt x="16965" y="42837"/>
                </a:lnTo>
                <a:lnTo>
                  <a:pt x="16925" y="42897"/>
                </a:lnTo>
                <a:lnTo>
                  <a:pt x="16905" y="42976"/>
                </a:lnTo>
                <a:lnTo>
                  <a:pt x="16886" y="43035"/>
                </a:lnTo>
                <a:lnTo>
                  <a:pt x="16886" y="43095"/>
                </a:lnTo>
                <a:lnTo>
                  <a:pt x="16925" y="43174"/>
                </a:lnTo>
                <a:lnTo>
                  <a:pt x="16965" y="43234"/>
                </a:lnTo>
                <a:lnTo>
                  <a:pt x="17005" y="43293"/>
                </a:lnTo>
                <a:lnTo>
                  <a:pt x="17064" y="43333"/>
                </a:lnTo>
                <a:lnTo>
                  <a:pt x="17124" y="43353"/>
                </a:lnTo>
                <a:lnTo>
                  <a:pt x="17183" y="43373"/>
                </a:lnTo>
                <a:lnTo>
                  <a:pt x="17342" y="43373"/>
                </a:lnTo>
                <a:lnTo>
                  <a:pt x="17461" y="43333"/>
                </a:lnTo>
                <a:lnTo>
                  <a:pt x="17521" y="43293"/>
                </a:lnTo>
                <a:lnTo>
                  <a:pt x="17560" y="43234"/>
                </a:lnTo>
                <a:lnTo>
                  <a:pt x="17580" y="43174"/>
                </a:lnTo>
                <a:lnTo>
                  <a:pt x="17600" y="43115"/>
                </a:lnTo>
                <a:lnTo>
                  <a:pt x="17600" y="42956"/>
                </a:lnTo>
                <a:lnTo>
                  <a:pt x="17580" y="42897"/>
                </a:lnTo>
                <a:lnTo>
                  <a:pt x="17560" y="42837"/>
                </a:lnTo>
                <a:lnTo>
                  <a:pt x="17521" y="42777"/>
                </a:lnTo>
                <a:lnTo>
                  <a:pt x="17461" y="42718"/>
                </a:lnTo>
                <a:lnTo>
                  <a:pt x="17401" y="42698"/>
                </a:lnTo>
                <a:lnTo>
                  <a:pt x="17322" y="42678"/>
                </a:lnTo>
                <a:close/>
                <a:moveTo>
                  <a:pt x="39524" y="41825"/>
                </a:moveTo>
                <a:lnTo>
                  <a:pt x="39405" y="41845"/>
                </a:lnTo>
                <a:lnTo>
                  <a:pt x="39306" y="41885"/>
                </a:lnTo>
                <a:lnTo>
                  <a:pt x="39187" y="41964"/>
                </a:lnTo>
                <a:lnTo>
                  <a:pt x="39088" y="42043"/>
                </a:lnTo>
                <a:lnTo>
                  <a:pt x="39008" y="42143"/>
                </a:lnTo>
                <a:lnTo>
                  <a:pt x="38929" y="42262"/>
                </a:lnTo>
                <a:lnTo>
                  <a:pt x="38889" y="42381"/>
                </a:lnTo>
                <a:lnTo>
                  <a:pt x="38869" y="42520"/>
                </a:lnTo>
                <a:lnTo>
                  <a:pt x="38869" y="42658"/>
                </a:lnTo>
                <a:lnTo>
                  <a:pt x="38889" y="42777"/>
                </a:lnTo>
                <a:lnTo>
                  <a:pt x="38929" y="42916"/>
                </a:lnTo>
                <a:lnTo>
                  <a:pt x="38988" y="43035"/>
                </a:lnTo>
                <a:lnTo>
                  <a:pt x="39068" y="43135"/>
                </a:lnTo>
                <a:lnTo>
                  <a:pt x="39167" y="43214"/>
                </a:lnTo>
                <a:lnTo>
                  <a:pt x="39246" y="43274"/>
                </a:lnTo>
                <a:lnTo>
                  <a:pt x="39346" y="43313"/>
                </a:lnTo>
                <a:lnTo>
                  <a:pt x="39465" y="43353"/>
                </a:lnTo>
                <a:lnTo>
                  <a:pt x="39564" y="43373"/>
                </a:lnTo>
                <a:lnTo>
                  <a:pt x="39822" y="43373"/>
                </a:lnTo>
                <a:lnTo>
                  <a:pt x="39941" y="43333"/>
                </a:lnTo>
                <a:lnTo>
                  <a:pt x="40040" y="43274"/>
                </a:lnTo>
                <a:lnTo>
                  <a:pt x="40139" y="43214"/>
                </a:lnTo>
                <a:lnTo>
                  <a:pt x="40219" y="43135"/>
                </a:lnTo>
                <a:lnTo>
                  <a:pt x="40298" y="43035"/>
                </a:lnTo>
                <a:lnTo>
                  <a:pt x="40358" y="42916"/>
                </a:lnTo>
                <a:lnTo>
                  <a:pt x="40397" y="42797"/>
                </a:lnTo>
                <a:lnTo>
                  <a:pt x="40417" y="42698"/>
                </a:lnTo>
                <a:lnTo>
                  <a:pt x="40437" y="42559"/>
                </a:lnTo>
                <a:lnTo>
                  <a:pt x="40417" y="42440"/>
                </a:lnTo>
                <a:lnTo>
                  <a:pt x="40377" y="42321"/>
                </a:lnTo>
                <a:lnTo>
                  <a:pt x="40338" y="42202"/>
                </a:lnTo>
                <a:lnTo>
                  <a:pt x="40258" y="42123"/>
                </a:lnTo>
                <a:lnTo>
                  <a:pt x="40179" y="42024"/>
                </a:lnTo>
                <a:lnTo>
                  <a:pt x="40080" y="41964"/>
                </a:lnTo>
                <a:lnTo>
                  <a:pt x="39981" y="41904"/>
                </a:lnTo>
                <a:lnTo>
                  <a:pt x="39881" y="41865"/>
                </a:lnTo>
                <a:lnTo>
                  <a:pt x="39762" y="41825"/>
                </a:lnTo>
                <a:close/>
                <a:moveTo>
                  <a:pt x="45119" y="41627"/>
                </a:moveTo>
                <a:lnTo>
                  <a:pt x="45000" y="41666"/>
                </a:lnTo>
                <a:lnTo>
                  <a:pt x="44861" y="41706"/>
                </a:lnTo>
                <a:lnTo>
                  <a:pt x="44723" y="41766"/>
                </a:lnTo>
                <a:lnTo>
                  <a:pt x="44623" y="41845"/>
                </a:lnTo>
                <a:lnTo>
                  <a:pt x="44524" y="41924"/>
                </a:lnTo>
                <a:lnTo>
                  <a:pt x="44425" y="42043"/>
                </a:lnTo>
                <a:lnTo>
                  <a:pt x="44365" y="42143"/>
                </a:lnTo>
                <a:lnTo>
                  <a:pt x="44306" y="42262"/>
                </a:lnTo>
                <a:lnTo>
                  <a:pt x="44286" y="42401"/>
                </a:lnTo>
                <a:lnTo>
                  <a:pt x="44266" y="42539"/>
                </a:lnTo>
                <a:lnTo>
                  <a:pt x="44286" y="42698"/>
                </a:lnTo>
                <a:lnTo>
                  <a:pt x="44326" y="42857"/>
                </a:lnTo>
                <a:lnTo>
                  <a:pt x="44385" y="42996"/>
                </a:lnTo>
                <a:lnTo>
                  <a:pt x="44484" y="43115"/>
                </a:lnTo>
                <a:lnTo>
                  <a:pt x="44584" y="43214"/>
                </a:lnTo>
                <a:lnTo>
                  <a:pt x="44723" y="43313"/>
                </a:lnTo>
                <a:lnTo>
                  <a:pt x="44861" y="43373"/>
                </a:lnTo>
                <a:lnTo>
                  <a:pt x="45000" y="43432"/>
                </a:lnTo>
                <a:lnTo>
                  <a:pt x="45278" y="43432"/>
                </a:lnTo>
                <a:lnTo>
                  <a:pt x="45417" y="43412"/>
                </a:lnTo>
                <a:lnTo>
                  <a:pt x="45536" y="43373"/>
                </a:lnTo>
                <a:lnTo>
                  <a:pt x="45655" y="43313"/>
                </a:lnTo>
                <a:lnTo>
                  <a:pt x="45754" y="43234"/>
                </a:lnTo>
                <a:lnTo>
                  <a:pt x="45853" y="43135"/>
                </a:lnTo>
                <a:lnTo>
                  <a:pt x="45933" y="43016"/>
                </a:lnTo>
                <a:lnTo>
                  <a:pt x="46012" y="42897"/>
                </a:lnTo>
                <a:lnTo>
                  <a:pt x="46052" y="42758"/>
                </a:lnTo>
                <a:lnTo>
                  <a:pt x="46072" y="42619"/>
                </a:lnTo>
                <a:lnTo>
                  <a:pt x="46072" y="42480"/>
                </a:lnTo>
                <a:lnTo>
                  <a:pt x="46052" y="42341"/>
                </a:lnTo>
                <a:lnTo>
                  <a:pt x="46012" y="42202"/>
                </a:lnTo>
                <a:lnTo>
                  <a:pt x="45953" y="42083"/>
                </a:lnTo>
                <a:lnTo>
                  <a:pt x="45853" y="41964"/>
                </a:lnTo>
                <a:lnTo>
                  <a:pt x="45754" y="41865"/>
                </a:lnTo>
                <a:lnTo>
                  <a:pt x="45655" y="41785"/>
                </a:lnTo>
                <a:lnTo>
                  <a:pt x="45516" y="41706"/>
                </a:lnTo>
                <a:lnTo>
                  <a:pt x="45397" y="41666"/>
                </a:lnTo>
                <a:lnTo>
                  <a:pt x="45258" y="41647"/>
                </a:lnTo>
                <a:lnTo>
                  <a:pt x="45119" y="41627"/>
                </a:lnTo>
                <a:close/>
                <a:moveTo>
                  <a:pt x="12163" y="42956"/>
                </a:moveTo>
                <a:lnTo>
                  <a:pt x="12064" y="42976"/>
                </a:lnTo>
                <a:lnTo>
                  <a:pt x="12005" y="43035"/>
                </a:lnTo>
                <a:lnTo>
                  <a:pt x="11945" y="43095"/>
                </a:lnTo>
                <a:lnTo>
                  <a:pt x="11906" y="43194"/>
                </a:lnTo>
                <a:lnTo>
                  <a:pt x="11925" y="43274"/>
                </a:lnTo>
                <a:lnTo>
                  <a:pt x="11985" y="43373"/>
                </a:lnTo>
                <a:lnTo>
                  <a:pt x="12084" y="43432"/>
                </a:lnTo>
                <a:lnTo>
                  <a:pt x="12163" y="43452"/>
                </a:lnTo>
                <a:lnTo>
                  <a:pt x="12263" y="43412"/>
                </a:lnTo>
                <a:lnTo>
                  <a:pt x="12342" y="43373"/>
                </a:lnTo>
                <a:lnTo>
                  <a:pt x="12382" y="43293"/>
                </a:lnTo>
                <a:lnTo>
                  <a:pt x="12421" y="43214"/>
                </a:lnTo>
                <a:lnTo>
                  <a:pt x="12402" y="43115"/>
                </a:lnTo>
                <a:lnTo>
                  <a:pt x="12342" y="43035"/>
                </a:lnTo>
                <a:lnTo>
                  <a:pt x="12263" y="42976"/>
                </a:lnTo>
                <a:lnTo>
                  <a:pt x="12163" y="42956"/>
                </a:lnTo>
                <a:close/>
                <a:moveTo>
                  <a:pt x="47619" y="41528"/>
                </a:moveTo>
                <a:lnTo>
                  <a:pt x="47480" y="41567"/>
                </a:lnTo>
                <a:lnTo>
                  <a:pt x="47342" y="41627"/>
                </a:lnTo>
                <a:lnTo>
                  <a:pt x="47203" y="41706"/>
                </a:lnTo>
                <a:lnTo>
                  <a:pt x="47084" y="41805"/>
                </a:lnTo>
                <a:lnTo>
                  <a:pt x="46965" y="41944"/>
                </a:lnTo>
                <a:lnTo>
                  <a:pt x="46885" y="42083"/>
                </a:lnTo>
                <a:lnTo>
                  <a:pt x="46826" y="42242"/>
                </a:lnTo>
                <a:lnTo>
                  <a:pt x="46806" y="42381"/>
                </a:lnTo>
                <a:lnTo>
                  <a:pt x="46806" y="42539"/>
                </a:lnTo>
                <a:lnTo>
                  <a:pt x="46826" y="42698"/>
                </a:lnTo>
                <a:lnTo>
                  <a:pt x="46885" y="42857"/>
                </a:lnTo>
                <a:lnTo>
                  <a:pt x="46965" y="43016"/>
                </a:lnTo>
                <a:lnTo>
                  <a:pt x="47064" y="43135"/>
                </a:lnTo>
                <a:lnTo>
                  <a:pt x="47183" y="43234"/>
                </a:lnTo>
                <a:lnTo>
                  <a:pt x="47282" y="43313"/>
                </a:lnTo>
                <a:lnTo>
                  <a:pt x="47421" y="43373"/>
                </a:lnTo>
                <a:lnTo>
                  <a:pt x="47540" y="43412"/>
                </a:lnTo>
                <a:lnTo>
                  <a:pt x="47679" y="43432"/>
                </a:lnTo>
                <a:lnTo>
                  <a:pt x="47838" y="43452"/>
                </a:lnTo>
                <a:lnTo>
                  <a:pt x="47996" y="43432"/>
                </a:lnTo>
                <a:lnTo>
                  <a:pt x="48135" y="43393"/>
                </a:lnTo>
                <a:lnTo>
                  <a:pt x="48274" y="43313"/>
                </a:lnTo>
                <a:lnTo>
                  <a:pt x="48393" y="43234"/>
                </a:lnTo>
                <a:lnTo>
                  <a:pt x="48492" y="43115"/>
                </a:lnTo>
                <a:lnTo>
                  <a:pt x="48592" y="42996"/>
                </a:lnTo>
                <a:lnTo>
                  <a:pt x="48671" y="42857"/>
                </a:lnTo>
                <a:lnTo>
                  <a:pt x="48711" y="42718"/>
                </a:lnTo>
                <a:lnTo>
                  <a:pt x="48750" y="42579"/>
                </a:lnTo>
                <a:lnTo>
                  <a:pt x="48750" y="42420"/>
                </a:lnTo>
                <a:lnTo>
                  <a:pt x="48711" y="42262"/>
                </a:lnTo>
                <a:lnTo>
                  <a:pt x="48671" y="42123"/>
                </a:lnTo>
                <a:lnTo>
                  <a:pt x="48611" y="42004"/>
                </a:lnTo>
                <a:lnTo>
                  <a:pt x="48512" y="41885"/>
                </a:lnTo>
                <a:lnTo>
                  <a:pt x="48413" y="41785"/>
                </a:lnTo>
                <a:lnTo>
                  <a:pt x="48314" y="41686"/>
                </a:lnTo>
                <a:lnTo>
                  <a:pt x="48175" y="41627"/>
                </a:lnTo>
                <a:lnTo>
                  <a:pt x="48036" y="41567"/>
                </a:lnTo>
                <a:lnTo>
                  <a:pt x="47897" y="41547"/>
                </a:lnTo>
                <a:lnTo>
                  <a:pt x="47758" y="41528"/>
                </a:lnTo>
                <a:close/>
                <a:moveTo>
                  <a:pt x="26885" y="42500"/>
                </a:moveTo>
                <a:lnTo>
                  <a:pt x="26766" y="42520"/>
                </a:lnTo>
                <a:lnTo>
                  <a:pt x="26687" y="42559"/>
                </a:lnTo>
                <a:lnTo>
                  <a:pt x="26588" y="42619"/>
                </a:lnTo>
                <a:lnTo>
                  <a:pt x="26528" y="42678"/>
                </a:lnTo>
                <a:lnTo>
                  <a:pt x="26469" y="42777"/>
                </a:lnTo>
                <a:lnTo>
                  <a:pt x="26429" y="42857"/>
                </a:lnTo>
                <a:lnTo>
                  <a:pt x="26389" y="42956"/>
                </a:lnTo>
                <a:lnTo>
                  <a:pt x="26389" y="43055"/>
                </a:lnTo>
                <a:lnTo>
                  <a:pt x="26389" y="43154"/>
                </a:lnTo>
                <a:lnTo>
                  <a:pt x="26409" y="43254"/>
                </a:lnTo>
                <a:lnTo>
                  <a:pt x="26449" y="43333"/>
                </a:lnTo>
                <a:lnTo>
                  <a:pt x="26509" y="43412"/>
                </a:lnTo>
                <a:lnTo>
                  <a:pt x="26588" y="43472"/>
                </a:lnTo>
                <a:lnTo>
                  <a:pt x="26687" y="43531"/>
                </a:lnTo>
                <a:lnTo>
                  <a:pt x="26806" y="43551"/>
                </a:lnTo>
                <a:lnTo>
                  <a:pt x="26905" y="43571"/>
                </a:lnTo>
                <a:lnTo>
                  <a:pt x="27005" y="43551"/>
                </a:lnTo>
                <a:lnTo>
                  <a:pt x="27104" y="43531"/>
                </a:lnTo>
                <a:lnTo>
                  <a:pt x="27203" y="43472"/>
                </a:lnTo>
                <a:lnTo>
                  <a:pt x="27282" y="43412"/>
                </a:lnTo>
                <a:lnTo>
                  <a:pt x="27342" y="43333"/>
                </a:lnTo>
                <a:lnTo>
                  <a:pt x="27382" y="43234"/>
                </a:lnTo>
                <a:lnTo>
                  <a:pt x="27421" y="43135"/>
                </a:lnTo>
                <a:lnTo>
                  <a:pt x="27441" y="43035"/>
                </a:lnTo>
                <a:lnTo>
                  <a:pt x="27421" y="42916"/>
                </a:lnTo>
                <a:lnTo>
                  <a:pt x="27382" y="42837"/>
                </a:lnTo>
                <a:lnTo>
                  <a:pt x="27342" y="42738"/>
                </a:lnTo>
                <a:lnTo>
                  <a:pt x="27282" y="42658"/>
                </a:lnTo>
                <a:lnTo>
                  <a:pt x="27203" y="42599"/>
                </a:lnTo>
                <a:lnTo>
                  <a:pt x="27104" y="42559"/>
                </a:lnTo>
                <a:lnTo>
                  <a:pt x="27005" y="42520"/>
                </a:lnTo>
                <a:lnTo>
                  <a:pt x="26885" y="42500"/>
                </a:lnTo>
                <a:close/>
                <a:moveTo>
                  <a:pt x="19108" y="43035"/>
                </a:moveTo>
                <a:lnTo>
                  <a:pt x="19048" y="43055"/>
                </a:lnTo>
                <a:lnTo>
                  <a:pt x="18969" y="43075"/>
                </a:lnTo>
                <a:lnTo>
                  <a:pt x="18909" y="43135"/>
                </a:lnTo>
                <a:lnTo>
                  <a:pt x="18850" y="43194"/>
                </a:lnTo>
                <a:lnTo>
                  <a:pt x="18810" y="43274"/>
                </a:lnTo>
                <a:lnTo>
                  <a:pt x="18771" y="43353"/>
                </a:lnTo>
                <a:lnTo>
                  <a:pt x="18771" y="43432"/>
                </a:lnTo>
                <a:lnTo>
                  <a:pt x="18771" y="43512"/>
                </a:lnTo>
                <a:lnTo>
                  <a:pt x="18790" y="43591"/>
                </a:lnTo>
                <a:lnTo>
                  <a:pt x="18830" y="43650"/>
                </a:lnTo>
                <a:lnTo>
                  <a:pt x="18890" y="43730"/>
                </a:lnTo>
                <a:lnTo>
                  <a:pt x="18949" y="43770"/>
                </a:lnTo>
                <a:lnTo>
                  <a:pt x="19009" y="43809"/>
                </a:lnTo>
                <a:lnTo>
                  <a:pt x="19088" y="43829"/>
                </a:lnTo>
                <a:lnTo>
                  <a:pt x="19247" y="43829"/>
                </a:lnTo>
                <a:lnTo>
                  <a:pt x="19306" y="43809"/>
                </a:lnTo>
                <a:lnTo>
                  <a:pt x="19366" y="43770"/>
                </a:lnTo>
                <a:lnTo>
                  <a:pt x="19445" y="43730"/>
                </a:lnTo>
                <a:lnTo>
                  <a:pt x="19485" y="43670"/>
                </a:lnTo>
                <a:lnTo>
                  <a:pt x="19524" y="43611"/>
                </a:lnTo>
                <a:lnTo>
                  <a:pt x="19564" y="43551"/>
                </a:lnTo>
                <a:lnTo>
                  <a:pt x="19584" y="43472"/>
                </a:lnTo>
                <a:lnTo>
                  <a:pt x="19584" y="43393"/>
                </a:lnTo>
                <a:lnTo>
                  <a:pt x="19564" y="43313"/>
                </a:lnTo>
                <a:lnTo>
                  <a:pt x="19524" y="43234"/>
                </a:lnTo>
                <a:lnTo>
                  <a:pt x="19465" y="43174"/>
                </a:lnTo>
                <a:lnTo>
                  <a:pt x="19405" y="43115"/>
                </a:lnTo>
                <a:lnTo>
                  <a:pt x="19346" y="43075"/>
                </a:lnTo>
                <a:lnTo>
                  <a:pt x="19267" y="43035"/>
                </a:lnTo>
                <a:close/>
                <a:moveTo>
                  <a:pt x="8949" y="43531"/>
                </a:moveTo>
                <a:lnTo>
                  <a:pt x="8890" y="43571"/>
                </a:lnTo>
                <a:lnTo>
                  <a:pt x="8850" y="43631"/>
                </a:lnTo>
                <a:lnTo>
                  <a:pt x="8850" y="43690"/>
                </a:lnTo>
                <a:lnTo>
                  <a:pt x="8850" y="43750"/>
                </a:lnTo>
                <a:lnTo>
                  <a:pt x="8890" y="43809"/>
                </a:lnTo>
                <a:lnTo>
                  <a:pt x="8949" y="43849"/>
                </a:lnTo>
                <a:lnTo>
                  <a:pt x="9009" y="43869"/>
                </a:lnTo>
                <a:lnTo>
                  <a:pt x="9088" y="43849"/>
                </a:lnTo>
                <a:lnTo>
                  <a:pt x="9148" y="43809"/>
                </a:lnTo>
                <a:lnTo>
                  <a:pt x="9187" y="43750"/>
                </a:lnTo>
                <a:lnTo>
                  <a:pt x="9207" y="43690"/>
                </a:lnTo>
                <a:lnTo>
                  <a:pt x="9187" y="43631"/>
                </a:lnTo>
                <a:lnTo>
                  <a:pt x="9148" y="43571"/>
                </a:lnTo>
                <a:lnTo>
                  <a:pt x="9088" y="43531"/>
                </a:lnTo>
                <a:close/>
                <a:moveTo>
                  <a:pt x="24901" y="42936"/>
                </a:moveTo>
                <a:lnTo>
                  <a:pt x="24822" y="42976"/>
                </a:lnTo>
                <a:lnTo>
                  <a:pt x="24723" y="43016"/>
                </a:lnTo>
                <a:lnTo>
                  <a:pt x="24643" y="43075"/>
                </a:lnTo>
                <a:lnTo>
                  <a:pt x="24584" y="43154"/>
                </a:lnTo>
                <a:lnTo>
                  <a:pt x="24524" y="43234"/>
                </a:lnTo>
                <a:lnTo>
                  <a:pt x="24505" y="43333"/>
                </a:lnTo>
                <a:lnTo>
                  <a:pt x="24505" y="43432"/>
                </a:lnTo>
                <a:lnTo>
                  <a:pt x="24505" y="43531"/>
                </a:lnTo>
                <a:lnTo>
                  <a:pt x="24524" y="43631"/>
                </a:lnTo>
                <a:lnTo>
                  <a:pt x="24584" y="43710"/>
                </a:lnTo>
                <a:lnTo>
                  <a:pt x="24643" y="43789"/>
                </a:lnTo>
                <a:lnTo>
                  <a:pt x="24703" y="43869"/>
                </a:lnTo>
                <a:lnTo>
                  <a:pt x="24802" y="43908"/>
                </a:lnTo>
                <a:lnTo>
                  <a:pt x="25001" y="43928"/>
                </a:lnTo>
                <a:lnTo>
                  <a:pt x="25100" y="43928"/>
                </a:lnTo>
                <a:lnTo>
                  <a:pt x="25199" y="43889"/>
                </a:lnTo>
                <a:lnTo>
                  <a:pt x="25278" y="43869"/>
                </a:lnTo>
                <a:lnTo>
                  <a:pt x="25358" y="43809"/>
                </a:lnTo>
                <a:lnTo>
                  <a:pt x="25417" y="43730"/>
                </a:lnTo>
                <a:lnTo>
                  <a:pt x="25477" y="43631"/>
                </a:lnTo>
                <a:lnTo>
                  <a:pt x="25497" y="43531"/>
                </a:lnTo>
                <a:lnTo>
                  <a:pt x="25516" y="43432"/>
                </a:lnTo>
                <a:lnTo>
                  <a:pt x="25497" y="43333"/>
                </a:lnTo>
                <a:lnTo>
                  <a:pt x="25457" y="43254"/>
                </a:lnTo>
                <a:lnTo>
                  <a:pt x="25417" y="43154"/>
                </a:lnTo>
                <a:lnTo>
                  <a:pt x="25358" y="43095"/>
                </a:lnTo>
                <a:lnTo>
                  <a:pt x="25278" y="43016"/>
                </a:lnTo>
                <a:lnTo>
                  <a:pt x="25199" y="42976"/>
                </a:lnTo>
                <a:lnTo>
                  <a:pt x="25100" y="42936"/>
                </a:lnTo>
                <a:close/>
                <a:moveTo>
                  <a:pt x="5914" y="43829"/>
                </a:moveTo>
                <a:lnTo>
                  <a:pt x="5894" y="43849"/>
                </a:lnTo>
                <a:lnTo>
                  <a:pt x="5874" y="43889"/>
                </a:lnTo>
                <a:lnTo>
                  <a:pt x="5874" y="43948"/>
                </a:lnTo>
                <a:lnTo>
                  <a:pt x="5894" y="43988"/>
                </a:lnTo>
                <a:lnTo>
                  <a:pt x="5914" y="44008"/>
                </a:lnTo>
                <a:lnTo>
                  <a:pt x="5953" y="44027"/>
                </a:lnTo>
                <a:lnTo>
                  <a:pt x="5993" y="44008"/>
                </a:lnTo>
                <a:lnTo>
                  <a:pt x="6013" y="43988"/>
                </a:lnTo>
                <a:lnTo>
                  <a:pt x="6052" y="43968"/>
                </a:lnTo>
                <a:lnTo>
                  <a:pt x="6052" y="43928"/>
                </a:lnTo>
                <a:lnTo>
                  <a:pt x="6052" y="43889"/>
                </a:lnTo>
                <a:lnTo>
                  <a:pt x="6033" y="43849"/>
                </a:lnTo>
                <a:lnTo>
                  <a:pt x="5993" y="43829"/>
                </a:lnTo>
                <a:close/>
                <a:moveTo>
                  <a:pt x="21032" y="43214"/>
                </a:moveTo>
                <a:lnTo>
                  <a:pt x="20953" y="43254"/>
                </a:lnTo>
                <a:lnTo>
                  <a:pt x="20874" y="43293"/>
                </a:lnTo>
                <a:lnTo>
                  <a:pt x="20814" y="43333"/>
                </a:lnTo>
                <a:lnTo>
                  <a:pt x="20755" y="43393"/>
                </a:lnTo>
                <a:lnTo>
                  <a:pt x="20715" y="43472"/>
                </a:lnTo>
                <a:lnTo>
                  <a:pt x="20675" y="43531"/>
                </a:lnTo>
                <a:lnTo>
                  <a:pt x="20675" y="43631"/>
                </a:lnTo>
                <a:lnTo>
                  <a:pt x="20675" y="43710"/>
                </a:lnTo>
                <a:lnTo>
                  <a:pt x="20695" y="43789"/>
                </a:lnTo>
                <a:lnTo>
                  <a:pt x="20735" y="43889"/>
                </a:lnTo>
                <a:lnTo>
                  <a:pt x="20794" y="43948"/>
                </a:lnTo>
                <a:lnTo>
                  <a:pt x="20874" y="44008"/>
                </a:lnTo>
                <a:lnTo>
                  <a:pt x="20933" y="44047"/>
                </a:lnTo>
                <a:lnTo>
                  <a:pt x="21013" y="44067"/>
                </a:lnTo>
                <a:lnTo>
                  <a:pt x="21191" y="44067"/>
                </a:lnTo>
                <a:lnTo>
                  <a:pt x="21270" y="44047"/>
                </a:lnTo>
                <a:lnTo>
                  <a:pt x="21350" y="44008"/>
                </a:lnTo>
                <a:lnTo>
                  <a:pt x="21429" y="43948"/>
                </a:lnTo>
                <a:lnTo>
                  <a:pt x="21469" y="43889"/>
                </a:lnTo>
                <a:lnTo>
                  <a:pt x="21509" y="43809"/>
                </a:lnTo>
                <a:lnTo>
                  <a:pt x="21528" y="43730"/>
                </a:lnTo>
                <a:lnTo>
                  <a:pt x="21548" y="43650"/>
                </a:lnTo>
                <a:lnTo>
                  <a:pt x="21528" y="43571"/>
                </a:lnTo>
                <a:lnTo>
                  <a:pt x="21509" y="43472"/>
                </a:lnTo>
                <a:lnTo>
                  <a:pt x="21469" y="43412"/>
                </a:lnTo>
                <a:lnTo>
                  <a:pt x="21409" y="43333"/>
                </a:lnTo>
                <a:lnTo>
                  <a:pt x="21350" y="43274"/>
                </a:lnTo>
                <a:lnTo>
                  <a:pt x="21270" y="43234"/>
                </a:lnTo>
                <a:lnTo>
                  <a:pt x="21191" y="43214"/>
                </a:lnTo>
                <a:close/>
                <a:moveTo>
                  <a:pt x="23056" y="43154"/>
                </a:moveTo>
                <a:lnTo>
                  <a:pt x="22957" y="43174"/>
                </a:lnTo>
                <a:lnTo>
                  <a:pt x="22878" y="43194"/>
                </a:lnTo>
                <a:lnTo>
                  <a:pt x="22798" y="43254"/>
                </a:lnTo>
                <a:lnTo>
                  <a:pt x="22719" y="43313"/>
                </a:lnTo>
                <a:lnTo>
                  <a:pt x="22659" y="43393"/>
                </a:lnTo>
                <a:lnTo>
                  <a:pt x="22620" y="43472"/>
                </a:lnTo>
                <a:lnTo>
                  <a:pt x="22600" y="43551"/>
                </a:lnTo>
                <a:lnTo>
                  <a:pt x="22580" y="43650"/>
                </a:lnTo>
                <a:lnTo>
                  <a:pt x="22600" y="43730"/>
                </a:lnTo>
                <a:lnTo>
                  <a:pt x="22620" y="43829"/>
                </a:lnTo>
                <a:lnTo>
                  <a:pt x="22659" y="43908"/>
                </a:lnTo>
                <a:lnTo>
                  <a:pt x="22719" y="43988"/>
                </a:lnTo>
                <a:lnTo>
                  <a:pt x="22798" y="44047"/>
                </a:lnTo>
                <a:lnTo>
                  <a:pt x="22897" y="44087"/>
                </a:lnTo>
                <a:lnTo>
                  <a:pt x="22997" y="44107"/>
                </a:lnTo>
                <a:lnTo>
                  <a:pt x="23076" y="44107"/>
                </a:lnTo>
                <a:lnTo>
                  <a:pt x="23155" y="44087"/>
                </a:lnTo>
                <a:lnTo>
                  <a:pt x="23255" y="44067"/>
                </a:lnTo>
                <a:lnTo>
                  <a:pt x="23314" y="44027"/>
                </a:lnTo>
                <a:lnTo>
                  <a:pt x="23393" y="43968"/>
                </a:lnTo>
                <a:lnTo>
                  <a:pt x="23433" y="43908"/>
                </a:lnTo>
                <a:lnTo>
                  <a:pt x="23493" y="43829"/>
                </a:lnTo>
                <a:lnTo>
                  <a:pt x="23513" y="43750"/>
                </a:lnTo>
                <a:lnTo>
                  <a:pt x="23532" y="43670"/>
                </a:lnTo>
                <a:lnTo>
                  <a:pt x="23532" y="43571"/>
                </a:lnTo>
                <a:lnTo>
                  <a:pt x="23513" y="43492"/>
                </a:lnTo>
                <a:lnTo>
                  <a:pt x="23453" y="43393"/>
                </a:lnTo>
                <a:lnTo>
                  <a:pt x="23393" y="43313"/>
                </a:lnTo>
                <a:lnTo>
                  <a:pt x="23314" y="43254"/>
                </a:lnTo>
                <a:lnTo>
                  <a:pt x="23235" y="43194"/>
                </a:lnTo>
                <a:lnTo>
                  <a:pt x="23155" y="43174"/>
                </a:lnTo>
                <a:lnTo>
                  <a:pt x="23056" y="43154"/>
                </a:lnTo>
                <a:close/>
                <a:moveTo>
                  <a:pt x="41647" y="42520"/>
                </a:moveTo>
                <a:lnTo>
                  <a:pt x="41528" y="42559"/>
                </a:lnTo>
                <a:lnTo>
                  <a:pt x="41409" y="42599"/>
                </a:lnTo>
                <a:lnTo>
                  <a:pt x="41310" y="42658"/>
                </a:lnTo>
                <a:lnTo>
                  <a:pt x="41211" y="42738"/>
                </a:lnTo>
                <a:lnTo>
                  <a:pt x="41111" y="42817"/>
                </a:lnTo>
                <a:lnTo>
                  <a:pt x="41052" y="42936"/>
                </a:lnTo>
                <a:lnTo>
                  <a:pt x="40992" y="43055"/>
                </a:lnTo>
                <a:lnTo>
                  <a:pt x="40953" y="43194"/>
                </a:lnTo>
                <a:lnTo>
                  <a:pt x="40933" y="43353"/>
                </a:lnTo>
                <a:lnTo>
                  <a:pt x="40953" y="43492"/>
                </a:lnTo>
                <a:lnTo>
                  <a:pt x="40992" y="43631"/>
                </a:lnTo>
                <a:lnTo>
                  <a:pt x="41052" y="43750"/>
                </a:lnTo>
                <a:lnTo>
                  <a:pt x="41131" y="43869"/>
                </a:lnTo>
                <a:lnTo>
                  <a:pt x="41231" y="43968"/>
                </a:lnTo>
                <a:lnTo>
                  <a:pt x="41350" y="44067"/>
                </a:lnTo>
                <a:lnTo>
                  <a:pt x="41469" y="44146"/>
                </a:lnTo>
                <a:lnTo>
                  <a:pt x="41608" y="44166"/>
                </a:lnTo>
                <a:lnTo>
                  <a:pt x="41727" y="44186"/>
                </a:lnTo>
                <a:lnTo>
                  <a:pt x="41846" y="44186"/>
                </a:lnTo>
                <a:lnTo>
                  <a:pt x="41984" y="44166"/>
                </a:lnTo>
                <a:lnTo>
                  <a:pt x="42104" y="44146"/>
                </a:lnTo>
                <a:lnTo>
                  <a:pt x="42203" y="44087"/>
                </a:lnTo>
                <a:lnTo>
                  <a:pt x="42322" y="44027"/>
                </a:lnTo>
                <a:lnTo>
                  <a:pt x="42421" y="43928"/>
                </a:lnTo>
                <a:lnTo>
                  <a:pt x="42500" y="43829"/>
                </a:lnTo>
                <a:lnTo>
                  <a:pt x="42560" y="43710"/>
                </a:lnTo>
                <a:lnTo>
                  <a:pt x="42600" y="43571"/>
                </a:lnTo>
                <a:lnTo>
                  <a:pt x="42639" y="43452"/>
                </a:lnTo>
                <a:lnTo>
                  <a:pt x="42639" y="43313"/>
                </a:lnTo>
                <a:lnTo>
                  <a:pt x="42619" y="43174"/>
                </a:lnTo>
                <a:lnTo>
                  <a:pt x="42580" y="43055"/>
                </a:lnTo>
                <a:lnTo>
                  <a:pt x="42520" y="42936"/>
                </a:lnTo>
                <a:lnTo>
                  <a:pt x="42441" y="42817"/>
                </a:lnTo>
                <a:lnTo>
                  <a:pt x="42342" y="42738"/>
                </a:lnTo>
                <a:lnTo>
                  <a:pt x="42242" y="42658"/>
                </a:lnTo>
                <a:lnTo>
                  <a:pt x="42123" y="42599"/>
                </a:lnTo>
                <a:lnTo>
                  <a:pt x="42004" y="42559"/>
                </a:lnTo>
                <a:lnTo>
                  <a:pt x="41885" y="42520"/>
                </a:lnTo>
                <a:close/>
                <a:moveTo>
                  <a:pt x="31032" y="43035"/>
                </a:moveTo>
                <a:lnTo>
                  <a:pt x="30953" y="43055"/>
                </a:lnTo>
                <a:lnTo>
                  <a:pt x="30854" y="43095"/>
                </a:lnTo>
                <a:lnTo>
                  <a:pt x="30774" y="43135"/>
                </a:lnTo>
                <a:lnTo>
                  <a:pt x="30695" y="43214"/>
                </a:lnTo>
                <a:lnTo>
                  <a:pt x="30616" y="43293"/>
                </a:lnTo>
                <a:lnTo>
                  <a:pt x="30556" y="43393"/>
                </a:lnTo>
                <a:lnTo>
                  <a:pt x="30516" y="43492"/>
                </a:lnTo>
                <a:lnTo>
                  <a:pt x="30516" y="43591"/>
                </a:lnTo>
                <a:lnTo>
                  <a:pt x="30516" y="43690"/>
                </a:lnTo>
                <a:lnTo>
                  <a:pt x="30516" y="43809"/>
                </a:lnTo>
                <a:lnTo>
                  <a:pt x="30556" y="43908"/>
                </a:lnTo>
                <a:lnTo>
                  <a:pt x="30596" y="44008"/>
                </a:lnTo>
                <a:lnTo>
                  <a:pt x="30675" y="44087"/>
                </a:lnTo>
                <a:lnTo>
                  <a:pt x="30735" y="44146"/>
                </a:lnTo>
                <a:lnTo>
                  <a:pt x="30834" y="44206"/>
                </a:lnTo>
                <a:lnTo>
                  <a:pt x="30913" y="44226"/>
                </a:lnTo>
                <a:lnTo>
                  <a:pt x="30993" y="44266"/>
                </a:lnTo>
                <a:lnTo>
                  <a:pt x="31270" y="44266"/>
                </a:lnTo>
                <a:lnTo>
                  <a:pt x="31350" y="44246"/>
                </a:lnTo>
                <a:lnTo>
                  <a:pt x="31429" y="44206"/>
                </a:lnTo>
                <a:lnTo>
                  <a:pt x="31508" y="44146"/>
                </a:lnTo>
                <a:lnTo>
                  <a:pt x="31588" y="44087"/>
                </a:lnTo>
                <a:lnTo>
                  <a:pt x="31647" y="44027"/>
                </a:lnTo>
                <a:lnTo>
                  <a:pt x="31687" y="43948"/>
                </a:lnTo>
                <a:lnTo>
                  <a:pt x="31727" y="43849"/>
                </a:lnTo>
                <a:lnTo>
                  <a:pt x="31747" y="43750"/>
                </a:lnTo>
                <a:lnTo>
                  <a:pt x="31766" y="43631"/>
                </a:lnTo>
                <a:lnTo>
                  <a:pt x="31747" y="43531"/>
                </a:lnTo>
                <a:lnTo>
                  <a:pt x="31727" y="43452"/>
                </a:lnTo>
                <a:lnTo>
                  <a:pt x="31687" y="43353"/>
                </a:lnTo>
                <a:lnTo>
                  <a:pt x="31627" y="43274"/>
                </a:lnTo>
                <a:lnTo>
                  <a:pt x="31568" y="43214"/>
                </a:lnTo>
                <a:lnTo>
                  <a:pt x="31489" y="43154"/>
                </a:lnTo>
                <a:lnTo>
                  <a:pt x="31409" y="43115"/>
                </a:lnTo>
                <a:lnTo>
                  <a:pt x="31330" y="43075"/>
                </a:lnTo>
                <a:lnTo>
                  <a:pt x="31231" y="43055"/>
                </a:lnTo>
                <a:lnTo>
                  <a:pt x="31131" y="43035"/>
                </a:lnTo>
                <a:close/>
                <a:moveTo>
                  <a:pt x="13989" y="43750"/>
                </a:moveTo>
                <a:lnTo>
                  <a:pt x="13870" y="43770"/>
                </a:lnTo>
                <a:lnTo>
                  <a:pt x="13771" y="43809"/>
                </a:lnTo>
                <a:lnTo>
                  <a:pt x="13711" y="43849"/>
                </a:lnTo>
                <a:lnTo>
                  <a:pt x="13671" y="43908"/>
                </a:lnTo>
                <a:lnTo>
                  <a:pt x="13652" y="43948"/>
                </a:lnTo>
                <a:lnTo>
                  <a:pt x="13632" y="44008"/>
                </a:lnTo>
                <a:lnTo>
                  <a:pt x="13632" y="44127"/>
                </a:lnTo>
                <a:lnTo>
                  <a:pt x="13671" y="44246"/>
                </a:lnTo>
                <a:lnTo>
                  <a:pt x="13731" y="44285"/>
                </a:lnTo>
                <a:lnTo>
                  <a:pt x="13771" y="44325"/>
                </a:lnTo>
                <a:lnTo>
                  <a:pt x="13830" y="44345"/>
                </a:lnTo>
                <a:lnTo>
                  <a:pt x="13890" y="44365"/>
                </a:lnTo>
                <a:lnTo>
                  <a:pt x="14009" y="44345"/>
                </a:lnTo>
                <a:lnTo>
                  <a:pt x="14108" y="44305"/>
                </a:lnTo>
                <a:lnTo>
                  <a:pt x="14207" y="44226"/>
                </a:lnTo>
                <a:lnTo>
                  <a:pt x="14247" y="44127"/>
                </a:lnTo>
                <a:lnTo>
                  <a:pt x="14247" y="44067"/>
                </a:lnTo>
                <a:lnTo>
                  <a:pt x="14247" y="44008"/>
                </a:lnTo>
                <a:lnTo>
                  <a:pt x="14227" y="43948"/>
                </a:lnTo>
                <a:lnTo>
                  <a:pt x="14187" y="43889"/>
                </a:lnTo>
                <a:lnTo>
                  <a:pt x="14148" y="43829"/>
                </a:lnTo>
                <a:lnTo>
                  <a:pt x="14088" y="43809"/>
                </a:lnTo>
                <a:lnTo>
                  <a:pt x="14048" y="43770"/>
                </a:lnTo>
                <a:lnTo>
                  <a:pt x="13989" y="43750"/>
                </a:lnTo>
                <a:close/>
                <a:moveTo>
                  <a:pt x="34981" y="42996"/>
                </a:moveTo>
                <a:lnTo>
                  <a:pt x="34862" y="43035"/>
                </a:lnTo>
                <a:lnTo>
                  <a:pt x="34762" y="43075"/>
                </a:lnTo>
                <a:lnTo>
                  <a:pt x="34663" y="43154"/>
                </a:lnTo>
                <a:lnTo>
                  <a:pt x="34584" y="43254"/>
                </a:lnTo>
                <a:lnTo>
                  <a:pt x="34524" y="43353"/>
                </a:lnTo>
                <a:lnTo>
                  <a:pt x="34465" y="43472"/>
                </a:lnTo>
                <a:lnTo>
                  <a:pt x="34445" y="43591"/>
                </a:lnTo>
                <a:lnTo>
                  <a:pt x="34445" y="43710"/>
                </a:lnTo>
                <a:lnTo>
                  <a:pt x="34445" y="43829"/>
                </a:lnTo>
                <a:lnTo>
                  <a:pt x="34485" y="43948"/>
                </a:lnTo>
                <a:lnTo>
                  <a:pt x="34544" y="44047"/>
                </a:lnTo>
                <a:lnTo>
                  <a:pt x="34604" y="44146"/>
                </a:lnTo>
                <a:lnTo>
                  <a:pt x="34683" y="44226"/>
                </a:lnTo>
                <a:lnTo>
                  <a:pt x="34762" y="44285"/>
                </a:lnTo>
                <a:lnTo>
                  <a:pt x="34862" y="44325"/>
                </a:lnTo>
                <a:lnTo>
                  <a:pt x="34961" y="44365"/>
                </a:lnTo>
                <a:lnTo>
                  <a:pt x="35060" y="44385"/>
                </a:lnTo>
                <a:lnTo>
                  <a:pt x="35258" y="44385"/>
                </a:lnTo>
                <a:lnTo>
                  <a:pt x="35358" y="44365"/>
                </a:lnTo>
                <a:lnTo>
                  <a:pt x="35457" y="44325"/>
                </a:lnTo>
                <a:lnTo>
                  <a:pt x="35536" y="44266"/>
                </a:lnTo>
                <a:lnTo>
                  <a:pt x="35616" y="44206"/>
                </a:lnTo>
                <a:lnTo>
                  <a:pt x="35695" y="44127"/>
                </a:lnTo>
                <a:lnTo>
                  <a:pt x="35754" y="44047"/>
                </a:lnTo>
                <a:lnTo>
                  <a:pt x="35814" y="43928"/>
                </a:lnTo>
                <a:lnTo>
                  <a:pt x="35854" y="43829"/>
                </a:lnTo>
                <a:lnTo>
                  <a:pt x="35873" y="43710"/>
                </a:lnTo>
                <a:lnTo>
                  <a:pt x="35873" y="43591"/>
                </a:lnTo>
                <a:lnTo>
                  <a:pt x="35834" y="43492"/>
                </a:lnTo>
                <a:lnTo>
                  <a:pt x="35794" y="43393"/>
                </a:lnTo>
                <a:lnTo>
                  <a:pt x="35754" y="43313"/>
                </a:lnTo>
                <a:lnTo>
                  <a:pt x="35675" y="43234"/>
                </a:lnTo>
                <a:lnTo>
                  <a:pt x="35596" y="43154"/>
                </a:lnTo>
                <a:lnTo>
                  <a:pt x="35496" y="43095"/>
                </a:lnTo>
                <a:lnTo>
                  <a:pt x="35397" y="43035"/>
                </a:lnTo>
                <a:lnTo>
                  <a:pt x="35298" y="43016"/>
                </a:lnTo>
                <a:lnTo>
                  <a:pt x="35199" y="42996"/>
                </a:lnTo>
                <a:close/>
                <a:moveTo>
                  <a:pt x="38096" y="43154"/>
                </a:moveTo>
                <a:lnTo>
                  <a:pt x="37996" y="43174"/>
                </a:lnTo>
                <a:lnTo>
                  <a:pt x="37877" y="43214"/>
                </a:lnTo>
                <a:lnTo>
                  <a:pt x="37758" y="43274"/>
                </a:lnTo>
                <a:lnTo>
                  <a:pt x="37659" y="43373"/>
                </a:lnTo>
                <a:lnTo>
                  <a:pt x="37580" y="43472"/>
                </a:lnTo>
                <a:lnTo>
                  <a:pt x="37500" y="43591"/>
                </a:lnTo>
                <a:lnTo>
                  <a:pt x="37461" y="43710"/>
                </a:lnTo>
                <a:lnTo>
                  <a:pt x="37441" y="43829"/>
                </a:lnTo>
                <a:lnTo>
                  <a:pt x="37441" y="43968"/>
                </a:lnTo>
                <a:lnTo>
                  <a:pt x="37461" y="44087"/>
                </a:lnTo>
                <a:lnTo>
                  <a:pt x="37500" y="44226"/>
                </a:lnTo>
                <a:lnTo>
                  <a:pt x="37560" y="44345"/>
                </a:lnTo>
                <a:lnTo>
                  <a:pt x="37639" y="44444"/>
                </a:lnTo>
                <a:lnTo>
                  <a:pt x="37739" y="44523"/>
                </a:lnTo>
                <a:lnTo>
                  <a:pt x="37838" y="44583"/>
                </a:lnTo>
                <a:lnTo>
                  <a:pt x="37937" y="44643"/>
                </a:lnTo>
                <a:lnTo>
                  <a:pt x="38056" y="44662"/>
                </a:lnTo>
                <a:lnTo>
                  <a:pt x="38175" y="44682"/>
                </a:lnTo>
                <a:lnTo>
                  <a:pt x="38274" y="44682"/>
                </a:lnTo>
                <a:lnTo>
                  <a:pt x="38393" y="44662"/>
                </a:lnTo>
                <a:lnTo>
                  <a:pt x="38492" y="44643"/>
                </a:lnTo>
                <a:lnTo>
                  <a:pt x="38612" y="44583"/>
                </a:lnTo>
                <a:lnTo>
                  <a:pt x="38691" y="44523"/>
                </a:lnTo>
                <a:lnTo>
                  <a:pt x="38790" y="44464"/>
                </a:lnTo>
                <a:lnTo>
                  <a:pt x="38850" y="44365"/>
                </a:lnTo>
                <a:lnTo>
                  <a:pt x="38929" y="44266"/>
                </a:lnTo>
                <a:lnTo>
                  <a:pt x="38969" y="44146"/>
                </a:lnTo>
                <a:lnTo>
                  <a:pt x="38988" y="44027"/>
                </a:lnTo>
                <a:lnTo>
                  <a:pt x="39008" y="43889"/>
                </a:lnTo>
                <a:lnTo>
                  <a:pt x="38988" y="43770"/>
                </a:lnTo>
                <a:lnTo>
                  <a:pt x="38949" y="43650"/>
                </a:lnTo>
                <a:lnTo>
                  <a:pt x="38909" y="43551"/>
                </a:lnTo>
                <a:lnTo>
                  <a:pt x="38830" y="43452"/>
                </a:lnTo>
                <a:lnTo>
                  <a:pt x="38750" y="43373"/>
                </a:lnTo>
                <a:lnTo>
                  <a:pt x="38671" y="43293"/>
                </a:lnTo>
                <a:lnTo>
                  <a:pt x="38552" y="43234"/>
                </a:lnTo>
                <a:lnTo>
                  <a:pt x="38453" y="43194"/>
                </a:lnTo>
                <a:lnTo>
                  <a:pt x="38334" y="43154"/>
                </a:lnTo>
                <a:close/>
                <a:moveTo>
                  <a:pt x="43949" y="43154"/>
                </a:moveTo>
                <a:lnTo>
                  <a:pt x="43810" y="43174"/>
                </a:lnTo>
                <a:lnTo>
                  <a:pt x="43671" y="43194"/>
                </a:lnTo>
                <a:lnTo>
                  <a:pt x="43532" y="43254"/>
                </a:lnTo>
                <a:lnTo>
                  <a:pt x="43413" y="43333"/>
                </a:lnTo>
                <a:lnTo>
                  <a:pt x="43294" y="43432"/>
                </a:lnTo>
                <a:lnTo>
                  <a:pt x="43195" y="43531"/>
                </a:lnTo>
                <a:lnTo>
                  <a:pt x="43135" y="43631"/>
                </a:lnTo>
                <a:lnTo>
                  <a:pt x="43076" y="43770"/>
                </a:lnTo>
                <a:lnTo>
                  <a:pt x="43036" y="43908"/>
                </a:lnTo>
                <a:lnTo>
                  <a:pt x="43016" y="44047"/>
                </a:lnTo>
                <a:lnTo>
                  <a:pt x="43036" y="44226"/>
                </a:lnTo>
                <a:lnTo>
                  <a:pt x="43076" y="44385"/>
                </a:lnTo>
                <a:lnTo>
                  <a:pt x="43135" y="44523"/>
                </a:lnTo>
                <a:lnTo>
                  <a:pt x="43215" y="44643"/>
                </a:lnTo>
                <a:lnTo>
                  <a:pt x="43334" y="44742"/>
                </a:lnTo>
                <a:lnTo>
                  <a:pt x="43453" y="44841"/>
                </a:lnTo>
                <a:lnTo>
                  <a:pt x="43592" y="44920"/>
                </a:lnTo>
                <a:lnTo>
                  <a:pt x="43750" y="44980"/>
                </a:lnTo>
                <a:lnTo>
                  <a:pt x="44028" y="44980"/>
                </a:lnTo>
                <a:lnTo>
                  <a:pt x="44147" y="44960"/>
                </a:lnTo>
                <a:lnTo>
                  <a:pt x="44286" y="44920"/>
                </a:lnTo>
                <a:lnTo>
                  <a:pt x="44405" y="44841"/>
                </a:lnTo>
                <a:lnTo>
                  <a:pt x="44504" y="44762"/>
                </a:lnTo>
                <a:lnTo>
                  <a:pt x="44603" y="44662"/>
                </a:lnTo>
                <a:lnTo>
                  <a:pt x="44703" y="44563"/>
                </a:lnTo>
                <a:lnTo>
                  <a:pt x="44762" y="44444"/>
                </a:lnTo>
                <a:lnTo>
                  <a:pt x="44802" y="44325"/>
                </a:lnTo>
                <a:lnTo>
                  <a:pt x="44842" y="44186"/>
                </a:lnTo>
                <a:lnTo>
                  <a:pt x="44842" y="44047"/>
                </a:lnTo>
                <a:lnTo>
                  <a:pt x="44822" y="43908"/>
                </a:lnTo>
                <a:lnTo>
                  <a:pt x="44782" y="43789"/>
                </a:lnTo>
                <a:lnTo>
                  <a:pt x="44723" y="43650"/>
                </a:lnTo>
                <a:lnTo>
                  <a:pt x="44663" y="43551"/>
                </a:lnTo>
                <a:lnTo>
                  <a:pt x="44564" y="43432"/>
                </a:lnTo>
                <a:lnTo>
                  <a:pt x="44465" y="43353"/>
                </a:lnTo>
                <a:lnTo>
                  <a:pt x="44346" y="43274"/>
                </a:lnTo>
                <a:lnTo>
                  <a:pt x="44207" y="43214"/>
                </a:lnTo>
                <a:lnTo>
                  <a:pt x="44088" y="43174"/>
                </a:lnTo>
                <a:lnTo>
                  <a:pt x="43949" y="43154"/>
                </a:lnTo>
                <a:close/>
                <a:moveTo>
                  <a:pt x="10695" y="44504"/>
                </a:moveTo>
                <a:lnTo>
                  <a:pt x="10596" y="44523"/>
                </a:lnTo>
                <a:lnTo>
                  <a:pt x="10517" y="44583"/>
                </a:lnTo>
                <a:lnTo>
                  <a:pt x="10477" y="44662"/>
                </a:lnTo>
                <a:lnTo>
                  <a:pt x="10437" y="44742"/>
                </a:lnTo>
                <a:lnTo>
                  <a:pt x="10457" y="44841"/>
                </a:lnTo>
                <a:lnTo>
                  <a:pt x="10517" y="44940"/>
                </a:lnTo>
                <a:lnTo>
                  <a:pt x="10616" y="45000"/>
                </a:lnTo>
                <a:lnTo>
                  <a:pt x="10715" y="45019"/>
                </a:lnTo>
                <a:lnTo>
                  <a:pt x="10794" y="44980"/>
                </a:lnTo>
                <a:lnTo>
                  <a:pt x="10874" y="44940"/>
                </a:lnTo>
                <a:lnTo>
                  <a:pt x="10933" y="44861"/>
                </a:lnTo>
                <a:lnTo>
                  <a:pt x="10953" y="44762"/>
                </a:lnTo>
                <a:lnTo>
                  <a:pt x="10933" y="44682"/>
                </a:lnTo>
                <a:lnTo>
                  <a:pt x="10913" y="44623"/>
                </a:lnTo>
                <a:lnTo>
                  <a:pt x="10874" y="44583"/>
                </a:lnTo>
                <a:lnTo>
                  <a:pt x="10834" y="44543"/>
                </a:lnTo>
                <a:lnTo>
                  <a:pt x="10775" y="44523"/>
                </a:lnTo>
                <a:lnTo>
                  <a:pt x="10695" y="44504"/>
                </a:lnTo>
                <a:close/>
                <a:moveTo>
                  <a:pt x="29306" y="43829"/>
                </a:moveTo>
                <a:lnTo>
                  <a:pt x="29227" y="43849"/>
                </a:lnTo>
                <a:lnTo>
                  <a:pt x="29128" y="43869"/>
                </a:lnTo>
                <a:lnTo>
                  <a:pt x="29048" y="43889"/>
                </a:lnTo>
                <a:lnTo>
                  <a:pt x="28969" y="43948"/>
                </a:lnTo>
                <a:lnTo>
                  <a:pt x="28889" y="44008"/>
                </a:lnTo>
                <a:lnTo>
                  <a:pt x="28810" y="44087"/>
                </a:lnTo>
                <a:lnTo>
                  <a:pt x="28770" y="44186"/>
                </a:lnTo>
                <a:lnTo>
                  <a:pt x="28731" y="44285"/>
                </a:lnTo>
                <a:lnTo>
                  <a:pt x="28711" y="44385"/>
                </a:lnTo>
                <a:lnTo>
                  <a:pt x="28711" y="44484"/>
                </a:lnTo>
                <a:lnTo>
                  <a:pt x="28731" y="44583"/>
                </a:lnTo>
                <a:lnTo>
                  <a:pt x="28770" y="44682"/>
                </a:lnTo>
                <a:lnTo>
                  <a:pt x="28810" y="44781"/>
                </a:lnTo>
                <a:lnTo>
                  <a:pt x="28949" y="44900"/>
                </a:lnTo>
                <a:lnTo>
                  <a:pt x="29108" y="45000"/>
                </a:lnTo>
                <a:lnTo>
                  <a:pt x="29187" y="45019"/>
                </a:lnTo>
                <a:lnTo>
                  <a:pt x="29266" y="45039"/>
                </a:lnTo>
                <a:lnTo>
                  <a:pt x="29465" y="45039"/>
                </a:lnTo>
                <a:lnTo>
                  <a:pt x="29544" y="45000"/>
                </a:lnTo>
                <a:lnTo>
                  <a:pt x="29643" y="44960"/>
                </a:lnTo>
                <a:lnTo>
                  <a:pt x="29703" y="44900"/>
                </a:lnTo>
                <a:lnTo>
                  <a:pt x="29782" y="44821"/>
                </a:lnTo>
                <a:lnTo>
                  <a:pt x="29842" y="44742"/>
                </a:lnTo>
                <a:lnTo>
                  <a:pt x="29881" y="44662"/>
                </a:lnTo>
                <a:lnTo>
                  <a:pt x="29921" y="44563"/>
                </a:lnTo>
                <a:lnTo>
                  <a:pt x="29941" y="44484"/>
                </a:lnTo>
                <a:lnTo>
                  <a:pt x="29941" y="44385"/>
                </a:lnTo>
                <a:lnTo>
                  <a:pt x="29921" y="44285"/>
                </a:lnTo>
                <a:lnTo>
                  <a:pt x="29881" y="44186"/>
                </a:lnTo>
                <a:lnTo>
                  <a:pt x="29842" y="44107"/>
                </a:lnTo>
                <a:lnTo>
                  <a:pt x="29782" y="44047"/>
                </a:lnTo>
                <a:lnTo>
                  <a:pt x="29723" y="43988"/>
                </a:lnTo>
                <a:lnTo>
                  <a:pt x="29643" y="43928"/>
                </a:lnTo>
                <a:lnTo>
                  <a:pt x="29564" y="43889"/>
                </a:lnTo>
                <a:lnTo>
                  <a:pt x="29485" y="43869"/>
                </a:lnTo>
                <a:lnTo>
                  <a:pt x="29405" y="43849"/>
                </a:lnTo>
                <a:lnTo>
                  <a:pt x="29306" y="43829"/>
                </a:lnTo>
                <a:close/>
                <a:moveTo>
                  <a:pt x="15755" y="44404"/>
                </a:moveTo>
                <a:lnTo>
                  <a:pt x="15695" y="44424"/>
                </a:lnTo>
                <a:lnTo>
                  <a:pt x="15556" y="44484"/>
                </a:lnTo>
                <a:lnTo>
                  <a:pt x="15457" y="44583"/>
                </a:lnTo>
                <a:lnTo>
                  <a:pt x="15437" y="44623"/>
                </a:lnTo>
                <a:lnTo>
                  <a:pt x="15398" y="44702"/>
                </a:lnTo>
                <a:lnTo>
                  <a:pt x="15398" y="44762"/>
                </a:lnTo>
                <a:lnTo>
                  <a:pt x="15398" y="44821"/>
                </a:lnTo>
                <a:lnTo>
                  <a:pt x="15437" y="44900"/>
                </a:lnTo>
                <a:lnTo>
                  <a:pt x="15477" y="44960"/>
                </a:lnTo>
                <a:lnTo>
                  <a:pt x="15517" y="45019"/>
                </a:lnTo>
                <a:lnTo>
                  <a:pt x="15576" y="45079"/>
                </a:lnTo>
                <a:lnTo>
                  <a:pt x="15636" y="45099"/>
                </a:lnTo>
                <a:lnTo>
                  <a:pt x="15695" y="45119"/>
                </a:lnTo>
                <a:lnTo>
                  <a:pt x="15834" y="45119"/>
                </a:lnTo>
                <a:lnTo>
                  <a:pt x="15953" y="45059"/>
                </a:lnTo>
                <a:lnTo>
                  <a:pt x="16072" y="44960"/>
                </a:lnTo>
                <a:lnTo>
                  <a:pt x="16112" y="44920"/>
                </a:lnTo>
                <a:lnTo>
                  <a:pt x="16132" y="44841"/>
                </a:lnTo>
                <a:lnTo>
                  <a:pt x="16152" y="44781"/>
                </a:lnTo>
                <a:lnTo>
                  <a:pt x="16152" y="44702"/>
                </a:lnTo>
                <a:lnTo>
                  <a:pt x="16132" y="44643"/>
                </a:lnTo>
                <a:lnTo>
                  <a:pt x="16092" y="44563"/>
                </a:lnTo>
                <a:lnTo>
                  <a:pt x="16032" y="44504"/>
                </a:lnTo>
                <a:lnTo>
                  <a:pt x="15973" y="44444"/>
                </a:lnTo>
                <a:lnTo>
                  <a:pt x="15913" y="44424"/>
                </a:lnTo>
                <a:lnTo>
                  <a:pt x="15834" y="44404"/>
                </a:lnTo>
                <a:close/>
                <a:moveTo>
                  <a:pt x="7501" y="44960"/>
                </a:moveTo>
                <a:lnTo>
                  <a:pt x="7421" y="44980"/>
                </a:lnTo>
                <a:lnTo>
                  <a:pt x="7362" y="45000"/>
                </a:lnTo>
                <a:lnTo>
                  <a:pt x="7322" y="45059"/>
                </a:lnTo>
                <a:lnTo>
                  <a:pt x="7302" y="45139"/>
                </a:lnTo>
                <a:lnTo>
                  <a:pt x="7322" y="45218"/>
                </a:lnTo>
                <a:lnTo>
                  <a:pt x="7382" y="45258"/>
                </a:lnTo>
                <a:lnTo>
                  <a:pt x="7441" y="45297"/>
                </a:lnTo>
                <a:lnTo>
                  <a:pt x="7560" y="45297"/>
                </a:lnTo>
                <a:lnTo>
                  <a:pt x="7600" y="45258"/>
                </a:lnTo>
                <a:lnTo>
                  <a:pt x="7640" y="45218"/>
                </a:lnTo>
                <a:lnTo>
                  <a:pt x="7660" y="45139"/>
                </a:lnTo>
                <a:lnTo>
                  <a:pt x="7640" y="45059"/>
                </a:lnTo>
                <a:lnTo>
                  <a:pt x="7620" y="45000"/>
                </a:lnTo>
                <a:lnTo>
                  <a:pt x="7560" y="44960"/>
                </a:lnTo>
                <a:close/>
                <a:moveTo>
                  <a:pt x="33334" y="44067"/>
                </a:moveTo>
                <a:lnTo>
                  <a:pt x="33135" y="44146"/>
                </a:lnTo>
                <a:lnTo>
                  <a:pt x="33056" y="44206"/>
                </a:lnTo>
                <a:lnTo>
                  <a:pt x="32977" y="44266"/>
                </a:lnTo>
                <a:lnTo>
                  <a:pt x="32917" y="44345"/>
                </a:lnTo>
                <a:lnTo>
                  <a:pt x="32858" y="44424"/>
                </a:lnTo>
                <a:lnTo>
                  <a:pt x="32818" y="44523"/>
                </a:lnTo>
                <a:lnTo>
                  <a:pt x="32778" y="44623"/>
                </a:lnTo>
                <a:lnTo>
                  <a:pt x="32758" y="44742"/>
                </a:lnTo>
                <a:lnTo>
                  <a:pt x="32758" y="44841"/>
                </a:lnTo>
                <a:lnTo>
                  <a:pt x="32798" y="44940"/>
                </a:lnTo>
                <a:lnTo>
                  <a:pt x="32838" y="45039"/>
                </a:lnTo>
                <a:lnTo>
                  <a:pt x="32877" y="45139"/>
                </a:lnTo>
                <a:lnTo>
                  <a:pt x="32957" y="45218"/>
                </a:lnTo>
                <a:lnTo>
                  <a:pt x="33016" y="45297"/>
                </a:lnTo>
                <a:lnTo>
                  <a:pt x="33116" y="45357"/>
                </a:lnTo>
                <a:lnTo>
                  <a:pt x="33215" y="45416"/>
                </a:lnTo>
                <a:lnTo>
                  <a:pt x="33314" y="45436"/>
                </a:lnTo>
                <a:lnTo>
                  <a:pt x="33433" y="45456"/>
                </a:lnTo>
                <a:lnTo>
                  <a:pt x="33532" y="45456"/>
                </a:lnTo>
                <a:lnTo>
                  <a:pt x="33631" y="45436"/>
                </a:lnTo>
                <a:lnTo>
                  <a:pt x="33731" y="45396"/>
                </a:lnTo>
                <a:lnTo>
                  <a:pt x="33830" y="45337"/>
                </a:lnTo>
                <a:lnTo>
                  <a:pt x="33929" y="45277"/>
                </a:lnTo>
                <a:lnTo>
                  <a:pt x="34008" y="45198"/>
                </a:lnTo>
                <a:lnTo>
                  <a:pt x="34068" y="45119"/>
                </a:lnTo>
                <a:lnTo>
                  <a:pt x="34127" y="45039"/>
                </a:lnTo>
                <a:lnTo>
                  <a:pt x="34147" y="44940"/>
                </a:lnTo>
                <a:lnTo>
                  <a:pt x="34187" y="44821"/>
                </a:lnTo>
                <a:lnTo>
                  <a:pt x="34187" y="44722"/>
                </a:lnTo>
                <a:lnTo>
                  <a:pt x="34167" y="44603"/>
                </a:lnTo>
                <a:lnTo>
                  <a:pt x="34127" y="44504"/>
                </a:lnTo>
                <a:lnTo>
                  <a:pt x="34068" y="44385"/>
                </a:lnTo>
                <a:lnTo>
                  <a:pt x="33989" y="44285"/>
                </a:lnTo>
                <a:lnTo>
                  <a:pt x="33909" y="44206"/>
                </a:lnTo>
                <a:lnTo>
                  <a:pt x="33810" y="44146"/>
                </a:lnTo>
                <a:lnTo>
                  <a:pt x="33691" y="44107"/>
                </a:lnTo>
                <a:lnTo>
                  <a:pt x="33572" y="44067"/>
                </a:lnTo>
                <a:close/>
                <a:moveTo>
                  <a:pt x="4465" y="45297"/>
                </a:moveTo>
                <a:lnTo>
                  <a:pt x="4425" y="45317"/>
                </a:lnTo>
                <a:lnTo>
                  <a:pt x="4406" y="45357"/>
                </a:lnTo>
                <a:lnTo>
                  <a:pt x="4406" y="45396"/>
                </a:lnTo>
                <a:lnTo>
                  <a:pt x="4406" y="45436"/>
                </a:lnTo>
                <a:lnTo>
                  <a:pt x="4425" y="45476"/>
                </a:lnTo>
                <a:lnTo>
                  <a:pt x="4465" y="45496"/>
                </a:lnTo>
                <a:lnTo>
                  <a:pt x="4545" y="45496"/>
                </a:lnTo>
                <a:lnTo>
                  <a:pt x="4564" y="45476"/>
                </a:lnTo>
                <a:lnTo>
                  <a:pt x="4584" y="45436"/>
                </a:lnTo>
                <a:lnTo>
                  <a:pt x="4584" y="45396"/>
                </a:lnTo>
                <a:lnTo>
                  <a:pt x="4564" y="45337"/>
                </a:lnTo>
                <a:lnTo>
                  <a:pt x="4545" y="45317"/>
                </a:lnTo>
                <a:lnTo>
                  <a:pt x="4505" y="45297"/>
                </a:lnTo>
                <a:close/>
                <a:moveTo>
                  <a:pt x="40278" y="43908"/>
                </a:moveTo>
                <a:lnTo>
                  <a:pt x="40159" y="43928"/>
                </a:lnTo>
                <a:lnTo>
                  <a:pt x="40040" y="43968"/>
                </a:lnTo>
                <a:lnTo>
                  <a:pt x="39941" y="44027"/>
                </a:lnTo>
                <a:lnTo>
                  <a:pt x="39842" y="44107"/>
                </a:lnTo>
                <a:lnTo>
                  <a:pt x="39742" y="44186"/>
                </a:lnTo>
                <a:lnTo>
                  <a:pt x="39663" y="44305"/>
                </a:lnTo>
                <a:lnTo>
                  <a:pt x="39604" y="44424"/>
                </a:lnTo>
                <a:lnTo>
                  <a:pt x="39564" y="44563"/>
                </a:lnTo>
                <a:lnTo>
                  <a:pt x="39544" y="44702"/>
                </a:lnTo>
                <a:lnTo>
                  <a:pt x="39564" y="44841"/>
                </a:lnTo>
                <a:lnTo>
                  <a:pt x="39584" y="44980"/>
                </a:lnTo>
                <a:lnTo>
                  <a:pt x="39643" y="45119"/>
                </a:lnTo>
                <a:lnTo>
                  <a:pt x="39723" y="45238"/>
                </a:lnTo>
                <a:lnTo>
                  <a:pt x="39822" y="45357"/>
                </a:lnTo>
                <a:lnTo>
                  <a:pt x="39941" y="45456"/>
                </a:lnTo>
                <a:lnTo>
                  <a:pt x="40060" y="45516"/>
                </a:lnTo>
                <a:lnTo>
                  <a:pt x="40179" y="45555"/>
                </a:lnTo>
                <a:lnTo>
                  <a:pt x="40318" y="45575"/>
                </a:lnTo>
                <a:lnTo>
                  <a:pt x="40437" y="45595"/>
                </a:lnTo>
                <a:lnTo>
                  <a:pt x="40576" y="45575"/>
                </a:lnTo>
                <a:lnTo>
                  <a:pt x="40695" y="45535"/>
                </a:lnTo>
                <a:lnTo>
                  <a:pt x="40814" y="45496"/>
                </a:lnTo>
                <a:lnTo>
                  <a:pt x="40913" y="45416"/>
                </a:lnTo>
                <a:lnTo>
                  <a:pt x="41012" y="45317"/>
                </a:lnTo>
                <a:lnTo>
                  <a:pt x="41092" y="45218"/>
                </a:lnTo>
                <a:lnTo>
                  <a:pt x="41171" y="45099"/>
                </a:lnTo>
                <a:lnTo>
                  <a:pt x="41211" y="44980"/>
                </a:lnTo>
                <a:lnTo>
                  <a:pt x="41231" y="44841"/>
                </a:lnTo>
                <a:lnTo>
                  <a:pt x="41250" y="44722"/>
                </a:lnTo>
                <a:lnTo>
                  <a:pt x="41231" y="44583"/>
                </a:lnTo>
                <a:lnTo>
                  <a:pt x="41191" y="44444"/>
                </a:lnTo>
                <a:lnTo>
                  <a:pt x="41131" y="44325"/>
                </a:lnTo>
                <a:lnTo>
                  <a:pt x="41072" y="44226"/>
                </a:lnTo>
                <a:lnTo>
                  <a:pt x="40973" y="44127"/>
                </a:lnTo>
                <a:lnTo>
                  <a:pt x="40873" y="44047"/>
                </a:lnTo>
                <a:lnTo>
                  <a:pt x="40774" y="43988"/>
                </a:lnTo>
                <a:lnTo>
                  <a:pt x="40655" y="43948"/>
                </a:lnTo>
                <a:lnTo>
                  <a:pt x="40536" y="43908"/>
                </a:lnTo>
                <a:close/>
                <a:moveTo>
                  <a:pt x="27382" y="44444"/>
                </a:moveTo>
                <a:lnTo>
                  <a:pt x="27302" y="44464"/>
                </a:lnTo>
                <a:lnTo>
                  <a:pt x="27203" y="44484"/>
                </a:lnTo>
                <a:lnTo>
                  <a:pt x="27124" y="44543"/>
                </a:lnTo>
                <a:lnTo>
                  <a:pt x="27044" y="44603"/>
                </a:lnTo>
                <a:lnTo>
                  <a:pt x="26965" y="44682"/>
                </a:lnTo>
                <a:lnTo>
                  <a:pt x="26925" y="44781"/>
                </a:lnTo>
                <a:lnTo>
                  <a:pt x="26885" y="44861"/>
                </a:lnTo>
                <a:lnTo>
                  <a:pt x="26866" y="44960"/>
                </a:lnTo>
                <a:lnTo>
                  <a:pt x="26866" y="45059"/>
                </a:lnTo>
                <a:lnTo>
                  <a:pt x="26885" y="45158"/>
                </a:lnTo>
                <a:lnTo>
                  <a:pt x="26905" y="45258"/>
                </a:lnTo>
                <a:lnTo>
                  <a:pt x="26945" y="45337"/>
                </a:lnTo>
                <a:lnTo>
                  <a:pt x="27005" y="45416"/>
                </a:lnTo>
                <a:lnTo>
                  <a:pt x="27064" y="45476"/>
                </a:lnTo>
                <a:lnTo>
                  <a:pt x="27143" y="45535"/>
                </a:lnTo>
                <a:lnTo>
                  <a:pt x="27223" y="45575"/>
                </a:lnTo>
                <a:lnTo>
                  <a:pt x="27302" y="45595"/>
                </a:lnTo>
                <a:lnTo>
                  <a:pt x="27461" y="45615"/>
                </a:lnTo>
                <a:lnTo>
                  <a:pt x="27560" y="45595"/>
                </a:lnTo>
                <a:lnTo>
                  <a:pt x="27639" y="45575"/>
                </a:lnTo>
                <a:lnTo>
                  <a:pt x="27719" y="45555"/>
                </a:lnTo>
                <a:lnTo>
                  <a:pt x="27798" y="45516"/>
                </a:lnTo>
                <a:lnTo>
                  <a:pt x="27858" y="45456"/>
                </a:lnTo>
                <a:lnTo>
                  <a:pt x="27917" y="45377"/>
                </a:lnTo>
                <a:lnTo>
                  <a:pt x="27977" y="45297"/>
                </a:lnTo>
                <a:lnTo>
                  <a:pt x="27997" y="45218"/>
                </a:lnTo>
                <a:lnTo>
                  <a:pt x="28016" y="45119"/>
                </a:lnTo>
                <a:lnTo>
                  <a:pt x="28036" y="45039"/>
                </a:lnTo>
                <a:lnTo>
                  <a:pt x="28016" y="44940"/>
                </a:lnTo>
                <a:lnTo>
                  <a:pt x="27997" y="44861"/>
                </a:lnTo>
                <a:lnTo>
                  <a:pt x="27957" y="44781"/>
                </a:lnTo>
                <a:lnTo>
                  <a:pt x="27917" y="44702"/>
                </a:lnTo>
                <a:lnTo>
                  <a:pt x="27798" y="44563"/>
                </a:lnTo>
                <a:lnTo>
                  <a:pt x="27719" y="44523"/>
                </a:lnTo>
                <a:lnTo>
                  <a:pt x="27639" y="44484"/>
                </a:lnTo>
                <a:lnTo>
                  <a:pt x="27560" y="44464"/>
                </a:lnTo>
                <a:lnTo>
                  <a:pt x="27481" y="44444"/>
                </a:lnTo>
                <a:close/>
                <a:moveTo>
                  <a:pt x="17620" y="44861"/>
                </a:moveTo>
                <a:lnTo>
                  <a:pt x="17481" y="44900"/>
                </a:lnTo>
                <a:lnTo>
                  <a:pt x="17401" y="44960"/>
                </a:lnTo>
                <a:lnTo>
                  <a:pt x="17342" y="45019"/>
                </a:lnTo>
                <a:lnTo>
                  <a:pt x="17302" y="45099"/>
                </a:lnTo>
                <a:lnTo>
                  <a:pt x="17282" y="45158"/>
                </a:lnTo>
                <a:lnTo>
                  <a:pt x="17282" y="45258"/>
                </a:lnTo>
                <a:lnTo>
                  <a:pt x="17282" y="45337"/>
                </a:lnTo>
                <a:lnTo>
                  <a:pt x="17342" y="45496"/>
                </a:lnTo>
                <a:lnTo>
                  <a:pt x="17382" y="45575"/>
                </a:lnTo>
                <a:lnTo>
                  <a:pt x="17441" y="45635"/>
                </a:lnTo>
                <a:lnTo>
                  <a:pt x="17521" y="45674"/>
                </a:lnTo>
                <a:lnTo>
                  <a:pt x="17580" y="45694"/>
                </a:lnTo>
                <a:lnTo>
                  <a:pt x="17659" y="45694"/>
                </a:lnTo>
                <a:lnTo>
                  <a:pt x="17739" y="45674"/>
                </a:lnTo>
                <a:lnTo>
                  <a:pt x="17818" y="45654"/>
                </a:lnTo>
                <a:lnTo>
                  <a:pt x="17878" y="45615"/>
                </a:lnTo>
                <a:lnTo>
                  <a:pt x="17957" y="45575"/>
                </a:lnTo>
                <a:lnTo>
                  <a:pt x="17997" y="45516"/>
                </a:lnTo>
                <a:lnTo>
                  <a:pt x="18056" y="45436"/>
                </a:lnTo>
                <a:lnTo>
                  <a:pt x="18076" y="45377"/>
                </a:lnTo>
                <a:lnTo>
                  <a:pt x="18096" y="45297"/>
                </a:lnTo>
                <a:lnTo>
                  <a:pt x="18096" y="45218"/>
                </a:lnTo>
                <a:lnTo>
                  <a:pt x="18076" y="45119"/>
                </a:lnTo>
                <a:lnTo>
                  <a:pt x="18036" y="45039"/>
                </a:lnTo>
                <a:lnTo>
                  <a:pt x="17977" y="44980"/>
                </a:lnTo>
                <a:lnTo>
                  <a:pt x="17917" y="44920"/>
                </a:lnTo>
                <a:lnTo>
                  <a:pt x="17858" y="44881"/>
                </a:lnTo>
                <a:lnTo>
                  <a:pt x="17778" y="44861"/>
                </a:lnTo>
                <a:close/>
                <a:moveTo>
                  <a:pt x="36568" y="44365"/>
                </a:moveTo>
                <a:lnTo>
                  <a:pt x="36449" y="44385"/>
                </a:lnTo>
                <a:lnTo>
                  <a:pt x="36350" y="44424"/>
                </a:lnTo>
                <a:lnTo>
                  <a:pt x="36231" y="44504"/>
                </a:lnTo>
                <a:lnTo>
                  <a:pt x="36131" y="44583"/>
                </a:lnTo>
                <a:lnTo>
                  <a:pt x="36052" y="44682"/>
                </a:lnTo>
                <a:lnTo>
                  <a:pt x="35993" y="44781"/>
                </a:lnTo>
                <a:lnTo>
                  <a:pt x="35933" y="44900"/>
                </a:lnTo>
                <a:lnTo>
                  <a:pt x="35913" y="45019"/>
                </a:lnTo>
                <a:lnTo>
                  <a:pt x="35913" y="45158"/>
                </a:lnTo>
                <a:lnTo>
                  <a:pt x="35933" y="45297"/>
                </a:lnTo>
                <a:lnTo>
                  <a:pt x="35973" y="45416"/>
                </a:lnTo>
                <a:lnTo>
                  <a:pt x="36032" y="45555"/>
                </a:lnTo>
                <a:lnTo>
                  <a:pt x="36112" y="45654"/>
                </a:lnTo>
                <a:lnTo>
                  <a:pt x="36211" y="45734"/>
                </a:lnTo>
                <a:lnTo>
                  <a:pt x="36310" y="45793"/>
                </a:lnTo>
                <a:lnTo>
                  <a:pt x="36409" y="45853"/>
                </a:lnTo>
                <a:lnTo>
                  <a:pt x="36528" y="45892"/>
                </a:lnTo>
                <a:lnTo>
                  <a:pt x="36766" y="45892"/>
                </a:lnTo>
                <a:lnTo>
                  <a:pt x="36885" y="45873"/>
                </a:lnTo>
                <a:lnTo>
                  <a:pt x="37004" y="45833"/>
                </a:lnTo>
                <a:lnTo>
                  <a:pt x="37104" y="45793"/>
                </a:lnTo>
                <a:lnTo>
                  <a:pt x="37203" y="45714"/>
                </a:lnTo>
                <a:lnTo>
                  <a:pt x="37282" y="45635"/>
                </a:lnTo>
                <a:lnTo>
                  <a:pt x="37342" y="45535"/>
                </a:lnTo>
                <a:lnTo>
                  <a:pt x="37401" y="45436"/>
                </a:lnTo>
                <a:lnTo>
                  <a:pt x="37441" y="45317"/>
                </a:lnTo>
                <a:lnTo>
                  <a:pt x="37461" y="45198"/>
                </a:lnTo>
                <a:lnTo>
                  <a:pt x="37461" y="45079"/>
                </a:lnTo>
                <a:lnTo>
                  <a:pt x="37441" y="44960"/>
                </a:lnTo>
                <a:lnTo>
                  <a:pt x="37401" y="44841"/>
                </a:lnTo>
                <a:lnTo>
                  <a:pt x="37342" y="44742"/>
                </a:lnTo>
                <a:lnTo>
                  <a:pt x="37282" y="44643"/>
                </a:lnTo>
                <a:lnTo>
                  <a:pt x="37203" y="44563"/>
                </a:lnTo>
                <a:lnTo>
                  <a:pt x="37104" y="44484"/>
                </a:lnTo>
                <a:lnTo>
                  <a:pt x="37004" y="44444"/>
                </a:lnTo>
                <a:lnTo>
                  <a:pt x="36905" y="44385"/>
                </a:lnTo>
                <a:lnTo>
                  <a:pt x="36786" y="44365"/>
                </a:lnTo>
                <a:close/>
                <a:moveTo>
                  <a:pt x="12402" y="45357"/>
                </a:moveTo>
                <a:lnTo>
                  <a:pt x="12342" y="45377"/>
                </a:lnTo>
                <a:lnTo>
                  <a:pt x="12283" y="45416"/>
                </a:lnTo>
                <a:lnTo>
                  <a:pt x="12223" y="45456"/>
                </a:lnTo>
                <a:lnTo>
                  <a:pt x="12183" y="45516"/>
                </a:lnTo>
                <a:lnTo>
                  <a:pt x="12163" y="45555"/>
                </a:lnTo>
                <a:lnTo>
                  <a:pt x="12144" y="45615"/>
                </a:lnTo>
                <a:lnTo>
                  <a:pt x="12144" y="45734"/>
                </a:lnTo>
                <a:lnTo>
                  <a:pt x="12183" y="45853"/>
                </a:lnTo>
                <a:lnTo>
                  <a:pt x="12283" y="45932"/>
                </a:lnTo>
                <a:lnTo>
                  <a:pt x="12402" y="45992"/>
                </a:lnTo>
                <a:lnTo>
                  <a:pt x="12580" y="45992"/>
                </a:lnTo>
                <a:lnTo>
                  <a:pt x="12640" y="45952"/>
                </a:lnTo>
                <a:lnTo>
                  <a:pt x="12679" y="45912"/>
                </a:lnTo>
                <a:lnTo>
                  <a:pt x="12719" y="45853"/>
                </a:lnTo>
                <a:lnTo>
                  <a:pt x="12779" y="45734"/>
                </a:lnTo>
                <a:lnTo>
                  <a:pt x="12779" y="45615"/>
                </a:lnTo>
                <a:lnTo>
                  <a:pt x="12759" y="45555"/>
                </a:lnTo>
                <a:lnTo>
                  <a:pt x="12719" y="45496"/>
                </a:lnTo>
                <a:lnTo>
                  <a:pt x="12640" y="45416"/>
                </a:lnTo>
                <a:lnTo>
                  <a:pt x="12580" y="45377"/>
                </a:lnTo>
                <a:lnTo>
                  <a:pt x="12521" y="45357"/>
                </a:lnTo>
                <a:close/>
                <a:moveTo>
                  <a:pt x="25457" y="44881"/>
                </a:moveTo>
                <a:lnTo>
                  <a:pt x="25378" y="44900"/>
                </a:lnTo>
                <a:lnTo>
                  <a:pt x="25278" y="44920"/>
                </a:lnTo>
                <a:lnTo>
                  <a:pt x="25199" y="44980"/>
                </a:lnTo>
                <a:lnTo>
                  <a:pt x="25120" y="45039"/>
                </a:lnTo>
                <a:lnTo>
                  <a:pt x="25060" y="45119"/>
                </a:lnTo>
                <a:lnTo>
                  <a:pt x="25020" y="45198"/>
                </a:lnTo>
                <a:lnTo>
                  <a:pt x="24981" y="45297"/>
                </a:lnTo>
                <a:lnTo>
                  <a:pt x="24961" y="45377"/>
                </a:lnTo>
                <a:lnTo>
                  <a:pt x="24961" y="45476"/>
                </a:lnTo>
                <a:lnTo>
                  <a:pt x="24981" y="45575"/>
                </a:lnTo>
                <a:lnTo>
                  <a:pt x="25001" y="45674"/>
                </a:lnTo>
                <a:lnTo>
                  <a:pt x="25040" y="45754"/>
                </a:lnTo>
                <a:lnTo>
                  <a:pt x="25100" y="45833"/>
                </a:lnTo>
                <a:lnTo>
                  <a:pt x="25159" y="45892"/>
                </a:lnTo>
                <a:lnTo>
                  <a:pt x="25239" y="45932"/>
                </a:lnTo>
                <a:lnTo>
                  <a:pt x="25298" y="45972"/>
                </a:lnTo>
                <a:lnTo>
                  <a:pt x="25378" y="45992"/>
                </a:lnTo>
                <a:lnTo>
                  <a:pt x="25556" y="46012"/>
                </a:lnTo>
                <a:lnTo>
                  <a:pt x="25715" y="45972"/>
                </a:lnTo>
                <a:lnTo>
                  <a:pt x="25794" y="45952"/>
                </a:lnTo>
                <a:lnTo>
                  <a:pt x="25874" y="45892"/>
                </a:lnTo>
                <a:lnTo>
                  <a:pt x="25933" y="45853"/>
                </a:lnTo>
                <a:lnTo>
                  <a:pt x="25993" y="45773"/>
                </a:lnTo>
                <a:lnTo>
                  <a:pt x="26032" y="45694"/>
                </a:lnTo>
                <a:lnTo>
                  <a:pt x="26072" y="45615"/>
                </a:lnTo>
                <a:lnTo>
                  <a:pt x="26072" y="45535"/>
                </a:lnTo>
                <a:lnTo>
                  <a:pt x="26072" y="45436"/>
                </a:lnTo>
                <a:lnTo>
                  <a:pt x="26072" y="45357"/>
                </a:lnTo>
                <a:lnTo>
                  <a:pt x="26052" y="45277"/>
                </a:lnTo>
                <a:lnTo>
                  <a:pt x="25953" y="45119"/>
                </a:lnTo>
                <a:lnTo>
                  <a:pt x="25854" y="45000"/>
                </a:lnTo>
                <a:lnTo>
                  <a:pt x="25695" y="44920"/>
                </a:lnTo>
                <a:lnTo>
                  <a:pt x="25616" y="44881"/>
                </a:lnTo>
                <a:close/>
                <a:moveTo>
                  <a:pt x="19604" y="45119"/>
                </a:moveTo>
                <a:lnTo>
                  <a:pt x="19524" y="45139"/>
                </a:lnTo>
                <a:lnTo>
                  <a:pt x="19425" y="45158"/>
                </a:lnTo>
                <a:lnTo>
                  <a:pt x="19346" y="45218"/>
                </a:lnTo>
                <a:lnTo>
                  <a:pt x="19286" y="45277"/>
                </a:lnTo>
                <a:lnTo>
                  <a:pt x="19227" y="45357"/>
                </a:lnTo>
                <a:lnTo>
                  <a:pt x="19187" y="45436"/>
                </a:lnTo>
                <a:lnTo>
                  <a:pt x="19167" y="45516"/>
                </a:lnTo>
                <a:lnTo>
                  <a:pt x="19167" y="45615"/>
                </a:lnTo>
                <a:lnTo>
                  <a:pt x="19167" y="45694"/>
                </a:lnTo>
                <a:lnTo>
                  <a:pt x="19187" y="45773"/>
                </a:lnTo>
                <a:lnTo>
                  <a:pt x="19247" y="45853"/>
                </a:lnTo>
                <a:lnTo>
                  <a:pt x="19386" y="45972"/>
                </a:lnTo>
                <a:lnTo>
                  <a:pt x="19465" y="46012"/>
                </a:lnTo>
                <a:lnTo>
                  <a:pt x="19544" y="46051"/>
                </a:lnTo>
                <a:lnTo>
                  <a:pt x="19703" y="46051"/>
                </a:lnTo>
                <a:lnTo>
                  <a:pt x="19802" y="46031"/>
                </a:lnTo>
                <a:lnTo>
                  <a:pt x="19882" y="45972"/>
                </a:lnTo>
                <a:lnTo>
                  <a:pt x="19961" y="45912"/>
                </a:lnTo>
                <a:lnTo>
                  <a:pt x="20021" y="45833"/>
                </a:lnTo>
                <a:lnTo>
                  <a:pt x="20060" y="45754"/>
                </a:lnTo>
                <a:lnTo>
                  <a:pt x="20080" y="45674"/>
                </a:lnTo>
                <a:lnTo>
                  <a:pt x="20100" y="45595"/>
                </a:lnTo>
                <a:lnTo>
                  <a:pt x="20080" y="45496"/>
                </a:lnTo>
                <a:lnTo>
                  <a:pt x="20060" y="45416"/>
                </a:lnTo>
                <a:lnTo>
                  <a:pt x="20021" y="45317"/>
                </a:lnTo>
                <a:lnTo>
                  <a:pt x="19961" y="45258"/>
                </a:lnTo>
                <a:lnTo>
                  <a:pt x="19882" y="45198"/>
                </a:lnTo>
                <a:lnTo>
                  <a:pt x="19802" y="45158"/>
                </a:lnTo>
                <a:lnTo>
                  <a:pt x="19703" y="45139"/>
                </a:lnTo>
                <a:lnTo>
                  <a:pt x="19604" y="45119"/>
                </a:lnTo>
                <a:close/>
                <a:moveTo>
                  <a:pt x="21509" y="45238"/>
                </a:moveTo>
                <a:lnTo>
                  <a:pt x="21409" y="45258"/>
                </a:lnTo>
                <a:lnTo>
                  <a:pt x="21330" y="45317"/>
                </a:lnTo>
                <a:lnTo>
                  <a:pt x="21231" y="45377"/>
                </a:lnTo>
                <a:lnTo>
                  <a:pt x="21171" y="45456"/>
                </a:lnTo>
                <a:lnTo>
                  <a:pt x="21132" y="45535"/>
                </a:lnTo>
                <a:lnTo>
                  <a:pt x="21112" y="45635"/>
                </a:lnTo>
                <a:lnTo>
                  <a:pt x="21112" y="45714"/>
                </a:lnTo>
                <a:lnTo>
                  <a:pt x="21112" y="45813"/>
                </a:lnTo>
                <a:lnTo>
                  <a:pt x="21171" y="46012"/>
                </a:lnTo>
                <a:lnTo>
                  <a:pt x="21251" y="46111"/>
                </a:lnTo>
                <a:lnTo>
                  <a:pt x="21330" y="46170"/>
                </a:lnTo>
                <a:lnTo>
                  <a:pt x="21409" y="46210"/>
                </a:lnTo>
                <a:lnTo>
                  <a:pt x="21509" y="46230"/>
                </a:lnTo>
                <a:lnTo>
                  <a:pt x="21588" y="46230"/>
                </a:lnTo>
                <a:lnTo>
                  <a:pt x="21687" y="46210"/>
                </a:lnTo>
                <a:lnTo>
                  <a:pt x="21786" y="46170"/>
                </a:lnTo>
                <a:lnTo>
                  <a:pt x="21866" y="46131"/>
                </a:lnTo>
                <a:lnTo>
                  <a:pt x="21945" y="46071"/>
                </a:lnTo>
                <a:lnTo>
                  <a:pt x="22005" y="46012"/>
                </a:lnTo>
                <a:lnTo>
                  <a:pt x="22044" y="45932"/>
                </a:lnTo>
                <a:lnTo>
                  <a:pt x="22084" y="45833"/>
                </a:lnTo>
                <a:lnTo>
                  <a:pt x="22104" y="45754"/>
                </a:lnTo>
                <a:lnTo>
                  <a:pt x="22084" y="45654"/>
                </a:lnTo>
                <a:lnTo>
                  <a:pt x="22064" y="45555"/>
                </a:lnTo>
                <a:lnTo>
                  <a:pt x="22005" y="45456"/>
                </a:lnTo>
                <a:lnTo>
                  <a:pt x="21945" y="45377"/>
                </a:lnTo>
                <a:lnTo>
                  <a:pt x="21866" y="45317"/>
                </a:lnTo>
                <a:lnTo>
                  <a:pt x="21786" y="45277"/>
                </a:lnTo>
                <a:lnTo>
                  <a:pt x="21687" y="45238"/>
                </a:lnTo>
                <a:close/>
                <a:moveTo>
                  <a:pt x="23413" y="45158"/>
                </a:moveTo>
                <a:lnTo>
                  <a:pt x="23334" y="45198"/>
                </a:lnTo>
                <a:lnTo>
                  <a:pt x="23255" y="45238"/>
                </a:lnTo>
                <a:lnTo>
                  <a:pt x="23175" y="45297"/>
                </a:lnTo>
                <a:lnTo>
                  <a:pt x="23116" y="45357"/>
                </a:lnTo>
                <a:lnTo>
                  <a:pt x="23076" y="45436"/>
                </a:lnTo>
                <a:lnTo>
                  <a:pt x="23056" y="45535"/>
                </a:lnTo>
                <a:lnTo>
                  <a:pt x="23036" y="45615"/>
                </a:lnTo>
                <a:lnTo>
                  <a:pt x="23036" y="45714"/>
                </a:lnTo>
                <a:lnTo>
                  <a:pt x="23056" y="45892"/>
                </a:lnTo>
                <a:lnTo>
                  <a:pt x="23155" y="46031"/>
                </a:lnTo>
                <a:lnTo>
                  <a:pt x="23274" y="46131"/>
                </a:lnTo>
                <a:lnTo>
                  <a:pt x="23334" y="46170"/>
                </a:lnTo>
                <a:lnTo>
                  <a:pt x="23413" y="46210"/>
                </a:lnTo>
                <a:lnTo>
                  <a:pt x="23493" y="46230"/>
                </a:lnTo>
                <a:lnTo>
                  <a:pt x="23572" y="46230"/>
                </a:lnTo>
                <a:lnTo>
                  <a:pt x="23671" y="46210"/>
                </a:lnTo>
                <a:lnTo>
                  <a:pt x="23751" y="46190"/>
                </a:lnTo>
                <a:lnTo>
                  <a:pt x="23830" y="46150"/>
                </a:lnTo>
                <a:lnTo>
                  <a:pt x="23890" y="46111"/>
                </a:lnTo>
                <a:lnTo>
                  <a:pt x="23949" y="46051"/>
                </a:lnTo>
                <a:lnTo>
                  <a:pt x="24009" y="45972"/>
                </a:lnTo>
                <a:lnTo>
                  <a:pt x="24048" y="45912"/>
                </a:lnTo>
                <a:lnTo>
                  <a:pt x="24088" y="45833"/>
                </a:lnTo>
                <a:lnTo>
                  <a:pt x="24108" y="45734"/>
                </a:lnTo>
                <a:lnTo>
                  <a:pt x="24108" y="45654"/>
                </a:lnTo>
                <a:lnTo>
                  <a:pt x="24088" y="45575"/>
                </a:lnTo>
                <a:lnTo>
                  <a:pt x="24068" y="45496"/>
                </a:lnTo>
                <a:lnTo>
                  <a:pt x="24028" y="45436"/>
                </a:lnTo>
                <a:lnTo>
                  <a:pt x="23989" y="45357"/>
                </a:lnTo>
                <a:lnTo>
                  <a:pt x="23870" y="45258"/>
                </a:lnTo>
                <a:lnTo>
                  <a:pt x="23731" y="45178"/>
                </a:lnTo>
                <a:lnTo>
                  <a:pt x="23572" y="45158"/>
                </a:lnTo>
                <a:close/>
                <a:moveTo>
                  <a:pt x="31608" y="45000"/>
                </a:moveTo>
                <a:lnTo>
                  <a:pt x="31489" y="45019"/>
                </a:lnTo>
                <a:lnTo>
                  <a:pt x="31389" y="45059"/>
                </a:lnTo>
                <a:lnTo>
                  <a:pt x="31290" y="45119"/>
                </a:lnTo>
                <a:lnTo>
                  <a:pt x="31211" y="45198"/>
                </a:lnTo>
                <a:lnTo>
                  <a:pt x="31131" y="45277"/>
                </a:lnTo>
                <a:lnTo>
                  <a:pt x="31092" y="45377"/>
                </a:lnTo>
                <a:lnTo>
                  <a:pt x="31052" y="45476"/>
                </a:lnTo>
                <a:lnTo>
                  <a:pt x="31032" y="45575"/>
                </a:lnTo>
                <a:lnTo>
                  <a:pt x="31032" y="45674"/>
                </a:lnTo>
                <a:lnTo>
                  <a:pt x="31032" y="45773"/>
                </a:lnTo>
                <a:lnTo>
                  <a:pt x="31052" y="45873"/>
                </a:lnTo>
                <a:lnTo>
                  <a:pt x="31092" y="45972"/>
                </a:lnTo>
                <a:lnTo>
                  <a:pt x="31151" y="46071"/>
                </a:lnTo>
                <a:lnTo>
                  <a:pt x="31211" y="46150"/>
                </a:lnTo>
                <a:lnTo>
                  <a:pt x="31290" y="46210"/>
                </a:lnTo>
                <a:lnTo>
                  <a:pt x="31370" y="46269"/>
                </a:lnTo>
                <a:lnTo>
                  <a:pt x="31469" y="46329"/>
                </a:lnTo>
                <a:lnTo>
                  <a:pt x="31568" y="46349"/>
                </a:lnTo>
                <a:lnTo>
                  <a:pt x="31687" y="46369"/>
                </a:lnTo>
                <a:lnTo>
                  <a:pt x="31826" y="46349"/>
                </a:lnTo>
                <a:lnTo>
                  <a:pt x="31945" y="46329"/>
                </a:lnTo>
                <a:lnTo>
                  <a:pt x="32044" y="46269"/>
                </a:lnTo>
                <a:lnTo>
                  <a:pt x="32124" y="46210"/>
                </a:lnTo>
                <a:lnTo>
                  <a:pt x="32203" y="46131"/>
                </a:lnTo>
                <a:lnTo>
                  <a:pt x="32282" y="46031"/>
                </a:lnTo>
                <a:lnTo>
                  <a:pt x="32342" y="45932"/>
                </a:lnTo>
                <a:lnTo>
                  <a:pt x="32381" y="45813"/>
                </a:lnTo>
                <a:lnTo>
                  <a:pt x="32381" y="45694"/>
                </a:lnTo>
                <a:lnTo>
                  <a:pt x="32381" y="45595"/>
                </a:lnTo>
                <a:lnTo>
                  <a:pt x="32362" y="45496"/>
                </a:lnTo>
                <a:lnTo>
                  <a:pt x="32322" y="45396"/>
                </a:lnTo>
                <a:lnTo>
                  <a:pt x="32282" y="45317"/>
                </a:lnTo>
                <a:lnTo>
                  <a:pt x="32223" y="45238"/>
                </a:lnTo>
                <a:lnTo>
                  <a:pt x="32143" y="45158"/>
                </a:lnTo>
                <a:lnTo>
                  <a:pt x="32064" y="45099"/>
                </a:lnTo>
                <a:lnTo>
                  <a:pt x="31985" y="45059"/>
                </a:lnTo>
                <a:lnTo>
                  <a:pt x="31885" y="45019"/>
                </a:lnTo>
                <a:lnTo>
                  <a:pt x="31806" y="45000"/>
                </a:lnTo>
                <a:close/>
                <a:moveTo>
                  <a:pt x="42619" y="44603"/>
                </a:moveTo>
                <a:lnTo>
                  <a:pt x="42481" y="44623"/>
                </a:lnTo>
                <a:lnTo>
                  <a:pt x="42342" y="44643"/>
                </a:lnTo>
                <a:lnTo>
                  <a:pt x="42203" y="44702"/>
                </a:lnTo>
                <a:lnTo>
                  <a:pt x="42084" y="44762"/>
                </a:lnTo>
                <a:lnTo>
                  <a:pt x="41965" y="44841"/>
                </a:lnTo>
                <a:lnTo>
                  <a:pt x="41865" y="44940"/>
                </a:lnTo>
                <a:lnTo>
                  <a:pt x="41766" y="45059"/>
                </a:lnTo>
                <a:lnTo>
                  <a:pt x="41707" y="45198"/>
                </a:lnTo>
                <a:lnTo>
                  <a:pt x="41667" y="45337"/>
                </a:lnTo>
                <a:lnTo>
                  <a:pt x="41647" y="45496"/>
                </a:lnTo>
                <a:lnTo>
                  <a:pt x="41667" y="45654"/>
                </a:lnTo>
                <a:lnTo>
                  <a:pt x="41707" y="45813"/>
                </a:lnTo>
                <a:lnTo>
                  <a:pt x="41766" y="45952"/>
                </a:lnTo>
                <a:lnTo>
                  <a:pt x="41846" y="46071"/>
                </a:lnTo>
                <a:lnTo>
                  <a:pt x="41965" y="46190"/>
                </a:lnTo>
                <a:lnTo>
                  <a:pt x="42084" y="46289"/>
                </a:lnTo>
                <a:lnTo>
                  <a:pt x="42223" y="46369"/>
                </a:lnTo>
                <a:lnTo>
                  <a:pt x="42361" y="46408"/>
                </a:lnTo>
                <a:lnTo>
                  <a:pt x="42500" y="46428"/>
                </a:lnTo>
                <a:lnTo>
                  <a:pt x="42639" y="46428"/>
                </a:lnTo>
                <a:lnTo>
                  <a:pt x="42758" y="46408"/>
                </a:lnTo>
                <a:lnTo>
                  <a:pt x="42897" y="46369"/>
                </a:lnTo>
                <a:lnTo>
                  <a:pt x="43016" y="46329"/>
                </a:lnTo>
                <a:lnTo>
                  <a:pt x="43135" y="46250"/>
                </a:lnTo>
                <a:lnTo>
                  <a:pt x="43234" y="46150"/>
                </a:lnTo>
                <a:lnTo>
                  <a:pt x="43334" y="46031"/>
                </a:lnTo>
                <a:lnTo>
                  <a:pt x="43393" y="45912"/>
                </a:lnTo>
                <a:lnTo>
                  <a:pt x="43453" y="45793"/>
                </a:lnTo>
                <a:lnTo>
                  <a:pt x="43473" y="45654"/>
                </a:lnTo>
                <a:lnTo>
                  <a:pt x="43492" y="45516"/>
                </a:lnTo>
                <a:lnTo>
                  <a:pt x="43492" y="45377"/>
                </a:lnTo>
                <a:lnTo>
                  <a:pt x="43453" y="45238"/>
                </a:lnTo>
                <a:lnTo>
                  <a:pt x="43393" y="45119"/>
                </a:lnTo>
                <a:lnTo>
                  <a:pt x="43314" y="45000"/>
                </a:lnTo>
                <a:lnTo>
                  <a:pt x="43234" y="44881"/>
                </a:lnTo>
                <a:lnTo>
                  <a:pt x="43115" y="44801"/>
                </a:lnTo>
                <a:lnTo>
                  <a:pt x="43016" y="44722"/>
                </a:lnTo>
                <a:lnTo>
                  <a:pt x="42877" y="44662"/>
                </a:lnTo>
                <a:lnTo>
                  <a:pt x="42758" y="44623"/>
                </a:lnTo>
                <a:lnTo>
                  <a:pt x="42619" y="44603"/>
                </a:lnTo>
                <a:close/>
                <a:moveTo>
                  <a:pt x="9108" y="45972"/>
                </a:moveTo>
                <a:lnTo>
                  <a:pt x="9009" y="45992"/>
                </a:lnTo>
                <a:lnTo>
                  <a:pt x="8929" y="46031"/>
                </a:lnTo>
                <a:lnTo>
                  <a:pt x="8890" y="46071"/>
                </a:lnTo>
                <a:lnTo>
                  <a:pt x="8870" y="46111"/>
                </a:lnTo>
                <a:lnTo>
                  <a:pt x="8850" y="46210"/>
                </a:lnTo>
                <a:lnTo>
                  <a:pt x="8890" y="46309"/>
                </a:lnTo>
                <a:lnTo>
                  <a:pt x="8929" y="46408"/>
                </a:lnTo>
                <a:lnTo>
                  <a:pt x="9029" y="46448"/>
                </a:lnTo>
                <a:lnTo>
                  <a:pt x="9128" y="46448"/>
                </a:lnTo>
                <a:lnTo>
                  <a:pt x="9227" y="46428"/>
                </a:lnTo>
                <a:lnTo>
                  <a:pt x="9306" y="46369"/>
                </a:lnTo>
                <a:lnTo>
                  <a:pt x="9346" y="46289"/>
                </a:lnTo>
                <a:lnTo>
                  <a:pt x="9366" y="46210"/>
                </a:lnTo>
                <a:lnTo>
                  <a:pt x="9346" y="46111"/>
                </a:lnTo>
                <a:lnTo>
                  <a:pt x="9287" y="46031"/>
                </a:lnTo>
                <a:lnTo>
                  <a:pt x="9207" y="45992"/>
                </a:lnTo>
                <a:lnTo>
                  <a:pt x="9108" y="45972"/>
                </a:lnTo>
                <a:close/>
                <a:moveTo>
                  <a:pt x="5953" y="46468"/>
                </a:moveTo>
                <a:lnTo>
                  <a:pt x="5894" y="46508"/>
                </a:lnTo>
                <a:lnTo>
                  <a:pt x="5854" y="46547"/>
                </a:lnTo>
                <a:lnTo>
                  <a:pt x="5854" y="46627"/>
                </a:lnTo>
                <a:lnTo>
                  <a:pt x="5854" y="46706"/>
                </a:lnTo>
                <a:lnTo>
                  <a:pt x="5894" y="46765"/>
                </a:lnTo>
                <a:lnTo>
                  <a:pt x="5953" y="46785"/>
                </a:lnTo>
                <a:lnTo>
                  <a:pt x="6013" y="46805"/>
                </a:lnTo>
                <a:lnTo>
                  <a:pt x="6092" y="46805"/>
                </a:lnTo>
                <a:lnTo>
                  <a:pt x="6152" y="46765"/>
                </a:lnTo>
                <a:lnTo>
                  <a:pt x="6191" y="46706"/>
                </a:lnTo>
                <a:lnTo>
                  <a:pt x="6211" y="46627"/>
                </a:lnTo>
                <a:lnTo>
                  <a:pt x="6191" y="46547"/>
                </a:lnTo>
                <a:lnTo>
                  <a:pt x="6152" y="46508"/>
                </a:lnTo>
                <a:lnTo>
                  <a:pt x="6072" y="46468"/>
                </a:lnTo>
                <a:close/>
                <a:moveTo>
                  <a:pt x="14286" y="46051"/>
                </a:moveTo>
                <a:lnTo>
                  <a:pt x="14227" y="46071"/>
                </a:lnTo>
                <a:lnTo>
                  <a:pt x="14148" y="46091"/>
                </a:lnTo>
                <a:lnTo>
                  <a:pt x="14068" y="46131"/>
                </a:lnTo>
                <a:lnTo>
                  <a:pt x="14029" y="46170"/>
                </a:lnTo>
                <a:lnTo>
                  <a:pt x="13969" y="46230"/>
                </a:lnTo>
                <a:lnTo>
                  <a:pt x="13949" y="46289"/>
                </a:lnTo>
                <a:lnTo>
                  <a:pt x="13929" y="46369"/>
                </a:lnTo>
                <a:lnTo>
                  <a:pt x="13929" y="46428"/>
                </a:lnTo>
                <a:lnTo>
                  <a:pt x="13949" y="46587"/>
                </a:lnTo>
                <a:lnTo>
                  <a:pt x="13969" y="46646"/>
                </a:lnTo>
                <a:lnTo>
                  <a:pt x="14029" y="46706"/>
                </a:lnTo>
                <a:lnTo>
                  <a:pt x="14088" y="46746"/>
                </a:lnTo>
                <a:lnTo>
                  <a:pt x="14148" y="46785"/>
                </a:lnTo>
                <a:lnTo>
                  <a:pt x="14227" y="46805"/>
                </a:lnTo>
                <a:lnTo>
                  <a:pt x="14386" y="46805"/>
                </a:lnTo>
                <a:lnTo>
                  <a:pt x="14445" y="46785"/>
                </a:lnTo>
                <a:lnTo>
                  <a:pt x="14505" y="46746"/>
                </a:lnTo>
                <a:lnTo>
                  <a:pt x="14564" y="46706"/>
                </a:lnTo>
                <a:lnTo>
                  <a:pt x="14604" y="46646"/>
                </a:lnTo>
                <a:lnTo>
                  <a:pt x="14644" y="46567"/>
                </a:lnTo>
                <a:lnTo>
                  <a:pt x="14663" y="46508"/>
                </a:lnTo>
                <a:lnTo>
                  <a:pt x="14683" y="46428"/>
                </a:lnTo>
                <a:lnTo>
                  <a:pt x="14663" y="46369"/>
                </a:lnTo>
                <a:lnTo>
                  <a:pt x="14644" y="46289"/>
                </a:lnTo>
                <a:lnTo>
                  <a:pt x="14604" y="46230"/>
                </a:lnTo>
                <a:lnTo>
                  <a:pt x="14564" y="46170"/>
                </a:lnTo>
                <a:lnTo>
                  <a:pt x="14505" y="46131"/>
                </a:lnTo>
                <a:lnTo>
                  <a:pt x="14445" y="46091"/>
                </a:lnTo>
                <a:lnTo>
                  <a:pt x="14366" y="46071"/>
                </a:lnTo>
                <a:lnTo>
                  <a:pt x="14286" y="46051"/>
                </a:lnTo>
                <a:close/>
                <a:moveTo>
                  <a:pt x="38909" y="45178"/>
                </a:moveTo>
                <a:lnTo>
                  <a:pt x="38790" y="45198"/>
                </a:lnTo>
                <a:lnTo>
                  <a:pt x="38671" y="45218"/>
                </a:lnTo>
                <a:lnTo>
                  <a:pt x="38532" y="45258"/>
                </a:lnTo>
                <a:lnTo>
                  <a:pt x="38433" y="45337"/>
                </a:lnTo>
                <a:lnTo>
                  <a:pt x="38314" y="45436"/>
                </a:lnTo>
                <a:lnTo>
                  <a:pt x="38235" y="45555"/>
                </a:lnTo>
                <a:lnTo>
                  <a:pt x="38155" y="45674"/>
                </a:lnTo>
                <a:lnTo>
                  <a:pt x="38115" y="45813"/>
                </a:lnTo>
                <a:lnTo>
                  <a:pt x="38076" y="45932"/>
                </a:lnTo>
                <a:lnTo>
                  <a:pt x="38076" y="46071"/>
                </a:lnTo>
                <a:lnTo>
                  <a:pt x="38096" y="46210"/>
                </a:lnTo>
                <a:lnTo>
                  <a:pt x="38155" y="46349"/>
                </a:lnTo>
                <a:lnTo>
                  <a:pt x="38215" y="46488"/>
                </a:lnTo>
                <a:lnTo>
                  <a:pt x="38294" y="46587"/>
                </a:lnTo>
                <a:lnTo>
                  <a:pt x="38393" y="46686"/>
                </a:lnTo>
                <a:lnTo>
                  <a:pt x="38492" y="46765"/>
                </a:lnTo>
                <a:lnTo>
                  <a:pt x="38592" y="46805"/>
                </a:lnTo>
                <a:lnTo>
                  <a:pt x="38711" y="46845"/>
                </a:lnTo>
                <a:lnTo>
                  <a:pt x="38830" y="46865"/>
                </a:lnTo>
                <a:lnTo>
                  <a:pt x="38969" y="46885"/>
                </a:lnTo>
                <a:lnTo>
                  <a:pt x="39088" y="46865"/>
                </a:lnTo>
                <a:lnTo>
                  <a:pt x="39227" y="46825"/>
                </a:lnTo>
                <a:lnTo>
                  <a:pt x="39346" y="46765"/>
                </a:lnTo>
                <a:lnTo>
                  <a:pt x="39445" y="46686"/>
                </a:lnTo>
                <a:lnTo>
                  <a:pt x="39544" y="46607"/>
                </a:lnTo>
                <a:lnTo>
                  <a:pt x="39623" y="46488"/>
                </a:lnTo>
                <a:lnTo>
                  <a:pt x="39683" y="46388"/>
                </a:lnTo>
                <a:lnTo>
                  <a:pt x="39723" y="46250"/>
                </a:lnTo>
                <a:lnTo>
                  <a:pt x="39742" y="46131"/>
                </a:lnTo>
                <a:lnTo>
                  <a:pt x="39762" y="45992"/>
                </a:lnTo>
                <a:lnTo>
                  <a:pt x="39742" y="45853"/>
                </a:lnTo>
                <a:lnTo>
                  <a:pt x="39703" y="45734"/>
                </a:lnTo>
                <a:lnTo>
                  <a:pt x="39643" y="45615"/>
                </a:lnTo>
                <a:lnTo>
                  <a:pt x="39564" y="45516"/>
                </a:lnTo>
                <a:lnTo>
                  <a:pt x="39485" y="45416"/>
                </a:lnTo>
                <a:lnTo>
                  <a:pt x="39385" y="45337"/>
                </a:lnTo>
                <a:lnTo>
                  <a:pt x="39286" y="45277"/>
                </a:lnTo>
                <a:lnTo>
                  <a:pt x="39167" y="45238"/>
                </a:lnTo>
                <a:lnTo>
                  <a:pt x="39028" y="45198"/>
                </a:lnTo>
                <a:lnTo>
                  <a:pt x="38909" y="45178"/>
                </a:lnTo>
                <a:close/>
                <a:moveTo>
                  <a:pt x="2997" y="46785"/>
                </a:moveTo>
                <a:lnTo>
                  <a:pt x="2977" y="46825"/>
                </a:lnTo>
                <a:lnTo>
                  <a:pt x="2957" y="46845"/>
                </a:lnTo>
                <a:lnTo>
                  <a:pt x="2957" y="46885"/>
                </a:lnTo>
                <a:lnTo>
                  <a:pt x="2957" y="46924"/>
                </a:lnTo>
                <a:lnTo>
                  <a:pt x="2977" y="46944"/>
                </a:lnTo>
                <a:lnTo>
                  <a:pt x="3017" y="46964"/>
                </a:lnTo>
                <a:lnTo>
                  <a:pt x="3056" y="46984"/>
                </a:lnTo>
                <a:lnTo>
                  <a:pt x="3076" y="46964"/>
                </a:lnTo>
                <a:lnTo>
                  <a:pt x="3116" y="46944"/>
                </a:lnTo>
                <a:lnTo>
                  <a:pt x="3136" y="46924"/>
                </a:lnTo>
                <a:lnTo>
                  <a:pt x="3136" y="46885"/>
                </a:lnTo>
                <a:lnTo>
                  <a:pt x="3136" y="46845"/>
                </a:lnTo>
                <a:lnTo>
                  <a:pt x="3116" y="46805"/>
                </a:lnTo>
                <a:lnTo>
                  <a:pt x="3076" y="46785"/>
                </a:lnTo>
                <a:close/>
                <a:moveTo>
                  <a:pt x="35040" y="45456"/>
                </a:moveTo>
                <a:lnTo>
                  <a:pt x="34921" y="45476"/>
                </a:lnTo>
                <a:lnTo>
                  <a:pt x="34802" y="45496"/>
                </a:lnTo>
                <a:lnTo>
                  <a:pt x="34703" y="45555"/>
                </a:lnTo>
                <a:lnTo>
                  <a:pt x="34604" y="45615"/>
                </a:lnTo>
                <a:lnTo>
                  <a:pt x="34524" y="45674"/>
                </a:lnTo>
                <a:lnTo>
                  <a:pt x="34445" y="45773"/>
                </a:lnTo>
                <a:lnTo>
                  <a:pt x="34385" y="45873"/>
                </a:lnTo>
                <a:lnTo>
                  <a:pt x="34326" y="45972"/>
                </a:lnTo>
                <a:lnTo>
                  <a:pt x="34306" y="46091"/>
                </a:lnTo>
                <a:lnTo>
                  <a:pt x="34286" y="46230"/>
                </a:lnTo>
                <a:lnTo>
                  <a:pt x="34306" y="46369"/>
                </a:lnTo>
                <a:lnTo>
                  <a:pt x="34346" y="46488"/>
                </a:lnTo>
                <a:lnTo>
                  <a:pt x="34405" y="46607"/>
                </a:lnTo>
                <a:lnTo>
                  <a:pt x="34485" y="46706"/>
                </a:lnTo>
                <a:lnTo>
                  <a:pt x="34564" y="46785"/>
                </a:lnTo>
                <a:lnTo>
                  <a:pt x="34683" y="46865"/>
                </a:lnTo>
                <a:lnTo>
                  <a:pt x="34921" y="46984"/>
                </a:lnTo>
                <a:lnTo>
                  <a:pt x="35159" y="46964"/>
                </a:lnTo>
                <a:lnTo>
                  <a:pt x="35258" y="46944"/>
                </a:lnTo>
                <a:lnTo>
                  <a:pt x="35377" y="46924"/>
                </a:lnTo>
                <a:lnTo>
                  <a:pt x="35477" y="46885"/>
                </a:lnTo>
                <a:lnTo>
                  <a:pt x="35556" y="46825"/>
                </a:lnTo>
                <a:lnTo>
                  <a:pt x="35635" y="46746"/>
                </a:lnTo>
                <a:lnTo>
                  <a:pt x="35715" y="46646"/>
                </a:lnTo>
                <a:lnTo>
                  <a:pt x="35774" y="46527"/>
                </a:lnTo>
                <a:lnTo>
                  <a:pt x="35814" y="46428"/>
                </a:lnTo>
                <a:lnTo>
                  <a:pt x="35834" y="46309"/>
                </a:lnTo>
                <a:lnTo>
                  <a:pt x="35834" y="46170"/>
                </a:lnTo>
                <a:lnTo>
                  <a:pt x="35814" y="46051"/>
                </a:lnTo>
                <a:lnTo>
                  <a:pt x="35774" y="45932"/>
                </a:lnTo>
                <a:lnTo>
                  <a:pt x="35735" y="45833"/>
                </a:lnTo>
                <a:lnTo>
                  <a:pt x="35675" y="45734"/>
                </a:lnTo>
                <a:lnTo>
                  <a:pt x="35576" y="45635"/>
                </a:lnTo>
                <a:lnTo>
                  <a:pt x="35477" y="45575"/>
                </a:lnTo>
                <a:lnTo>
                  <a:pt x="35377" y="45516"/>
                </a:lnTo>
                <a:lnTo>
                  <a:pt x="35258" y="45476"/>
                </a:lnTo>
                <a:lnTo>
                  <a:pt x="35139" y="45456"/>
                </a:lnTo>
                <a:close/>
                <a:moveTo>
                  <a:pt x="29822" y="45773"/>
                </a:moveTo>
                <a:lnTo>
                  <a:pt x="29723" y="45793"/>
                </a:lnTo>
                <a:lnTo>
                  <a:pt x="29624" y="45813"/>
                </a:lnTo>
                <a:lnTo>
                  <a:pt x="29524" y="45853"/>
                </a:lnTo>
                <a:lnTo>
                  <a:pt x="29445" y="45932"/>
                </a:lnTo>
                <a:lnTo>
                  <a:pt x="29366" y="46012"/>
                </a:lnTo>
                <a:lnTo>
                  <a:pt x="29306" y="46091"/>
                </a:lnTo>
                <a:lnTo>
                  <a:pt x="29247" y="46190"/>
                </a:lnTo>
                <a:lnTo>
                  <a:pt x="29227" y="46289"/>
                </a:lnTo>
                <a:lnTo>
                  <a:pt x="29207" y="46369"/>
                </a:lnTo>
                <a:lnTo>
                  <a:pt x="29207" y="46468"/>
                </a:lnTo>
                <a:lnTo>
                  <a:pt x="29227" y="46567"/>
                </a:lnTo>
                <a:lnTo>
                  <a:pt x="29247" y="46666"/>
                </a:lnTo>
                <a:lnTo>
                  <a:pt x="29286" y="46746"/>
                </a:lnTo>
                <a:lnTo>
                  <a:pt x="29346" y="46845"/>
                </a:lnTo>
                <a:lnTo>
                  <a:pt x="29405" y="46904"/>
                </a:lnTo>
                <a:lnTo>
                  <a:pt x="29485" y="46984"/>
                </a:lnTo>
                <a:lnTo>
                  <a:pt x="29564" y="47023"/>
                </a:lnTo>
                <a:lnTo>
                  <a:pt x="29663" y="47063"/>
                </a:lnTo>
                <a:lnTo>
                  <a:pt x="29762" y="47103"/>
                </a:lnTo>
                <a:lnTo>
                  <a:pt x="29881" y="47103"/>
                </a:lnTo>
                <a:lnTo>
                  <a:pt x="30001" y="47083"/>
                </a:lnTo>
                <a:lnTo>
                  <a:pt x="30120" y="47063"/>
                </a:lnTo>
                <a:lnTo>
                  <a:pt x="30219" y="47023"/>
                </a:lnTo>
                <a:lnTo>
                  <a:pt x="30298" y="46944"/>
                </a:lnTo>
                <a:lnTo>
                  <a:pt x="30378" y="46865"/>
                </a:lnTo>
                <a:lnTo>
                  <a:pt x="30437" y="46785"/>
                </a:lnTo>
                <a:lnTo>
                  <a:pt x="30497" y="46686"/>
                </a:lnTo>
                <a:lnTo>
                  <a:pt x="30536" y="46567"/>
                </a:lnTo>
                <a:lnTo>
                  <a:pt x="30516" y="46349"/>
                </a:lnTo>
                <a:lnTo>
                  <a:pt x="30516" y="46250"/>
                </a:lnTo>
                <a:lnTo>
                  <a:pt x="30477" y="46170"/>
                </a:lnTo>
                <a:lnTo>
                  <a:pt x="30437" y="46071"/>
                </a:lnTo>
                <a:lnTo>
                  <a:pt x="30378" y="45992"/>
                </a:lnTo>
                <a:lnTo>
                  <a:pt x="30298" y="45912"/>
                </a:lnTo>
                <a:lnTo>
                  <a:pt x="30219" y="45853"/>
                </a:lnTo>
                <a:lnTo>
                  <a:pt x="30120" y="45813"/>
                </a:lnTo>
                <a:lnTo>
                  <a:pt x="30020" y="45793"/>
                </a:lnTo>
                <a:lnTo>
                  <a:pt x="29921" y="45773"/>
                </a:lnTo>
                <a:close/>
                <a:moveTo>
                  <a:pt x="16112" y="46607"/>
                </a:moveTo>
                <a:lnTo>
                  <a:pt x="16032" y="46627"/>
                </a:lnTo>
                <a:lnTo>
                  <a:pt x="15953" y="46666"/>
                </a:lnTo>
                <a:lnTo>
                  <a:pt x="15894" y="46726"/>
                </a:lnTo>
                <a:lnTo>
                  <a:pt x="15834" y="46785"/>
                </a:lnTo>
                <a:lnTo>
                  <a:pt x="15794" y="46865"/>
                </a:lnTo>
                <a:lnTo>
                  <a:pt x="15775" y="46944"/>
                </a:lnTo>
                <a:lnTo>
                  <a:pt x="15775" y="47023"/>
                </a:lnTo>
                <a:lnTo>
                  <a:pt x="15794" y="47202"/>
                </a:lnTo>
                <a:lnTo>
                  <a:pt x="15894" y="47341"/>
                </a:lnTo>
                <a:lnTo>
                  <a:pt x="15973" y="47381"/>
                </a:lnTo>
                <a:lnTo>
                  <a:pt x="16032" y="47440"/>
                </a:lnTo>
                <a:lnTo>
                  <a:pt x="16112" y="47460"/>
                </a:lnTo>
                <a:lnTo>
                  <a:pt x="16271" y="47460"/>
                </a:lnTo>
                <a:lnTo>
                  <a:pt x="16370" y="47440"/>
                </a:lnTo>
                <a:lnTo>
                  <a:pt x="16429" y="47400"/>
                </a:lnTo>
                <a:lnTo>
                  <a:pt x="16489" y="47341"/>
                </a:lnTo>
                <a:lnTo>
                  <a:pt x="16548" y="47261"/>
                </a:lnTo>
                <a:lnTo>
                  <a:pt x="16588" y="47202"/>
                </a:lnTo>
                <a:lnTo>
                  <a:pt x="16608" y="47103"/>
                </a:lnTo>
                <a:lnTo>
                  <a:pt x="16628" y="47023"/>
                </a:lnTo>
                <a:lnTo>
                  <a:pt x="16608" y="46944"/>
                </a:lnTo>
                <a:lnTo>
                  <a:pt x="16588" y="46865"/>
                </a:lnTo>
                <a:lnTo>
                  <a:pt x="16548" y="46785"/>
                </a:lnTo>
                <a:lnTo>
                  <a:pt x="16489" y="46726"/>
                </a:lnTo>
                <a:lnTo>
                  <a:pt x="16429" y="46666"/>
                </a:lnTo>
                <a:lnTo>
                  <a:pt x="16350" y="46627"/>
                </a:lnTo>
                <a:lnTo>
                  <a:pt x="16271" y="46607"/>
                </a:lnTo>
                <a:close/>
                <a:moveTo>
                  <a:pt x="10814" y="46865"/>
                </a:moveTo>
                <a:lnTo>
                  <a:pt x="10695" y="46885"/>
                </a:lnTo>
                <a:lnTo>
                  <a:pt x="10596" y="46944"/>
                </a:lnTo>
                <a:lnTo>
                  <a:pt x="10537" y="47043"/>
                </a:lnTo>
                <a:lnTo>
                  <a:pt x="10517" y="47103"/>
                </a:lnTo>
                <a:lnTo>
                  <a:pt x="10497" y="47162"/>
                </a:lnTo>
                <a:lnTo>
                  <a:pt x="10497" y="47222"/>
                </a:lnTo>
                <a:lnTo>
                  <a:pt x="10517" y="47301"/>
                </a:lnTo>
                <a:lnTo>
                  <a:pt x="10537" y="47361"/>
                </a:lnTo>
                <a:lnTo>
                  <a:pt x="10576" y="47420"/>
                </a:lnTo>
                <a:lnTo>
                  <a:pt x="10616" y="47460"/>
                </a:lnTo>
                <a:lnTo>
                  <a:pt x="10656" y="47480"/>
                </a:lnTo>
                <a:lnTo>
                  <a:pt x="10775" y="47500"/>
                </a:lnTo>
                <a:lnTo>
                  <a:pt x="10913" y="47460"/>
                </a:lnTo>
                <a:lnTo>
                  <a:pt x="11013" y="47400"/>
                </a:lnTo>
                <a:lnTo>
                  <a:pt x="11052" y="47361"/>
                </a:lnTo>
                <a:lnTo>
                  <a:pt x="11092" y="47321"/>
                </a:lnTo>
                <a:lnTo>
                  <a:pt x="11112" y="47261"/>
                </a:lnTo>
                <a:lnTo>
                  <a:pt x="11132" y="47182"/>
                </a:lnTo>
                <a:lnTo>
                  <a:pt x="11132" y="47123"/>
                </a:lnTo>
                <a:lnTo>
                  <a:pt x="11092" y="47043"/>
                </a:lnTo>
                <a:lnTo>
                  <a:pt x="11072" y="46984"/>
                </a:lnTo>
                <a:lnTo>
                  <a:pt x="11013" y="46924"/>
                </a:lnTo>
                <a:lnTo>
                  <a:pt x="10973" y="46904"/>
                </a:lnTo>
                <a:lnTo>
                  <a:pt x="10913" y="46865"/>
                </a:lnTo>
                <a:close/>
                <a:moveTo>
                  <a:pt x="27937" y="46388"/>
                </a:moveTo>
                <a:lnTo>
                  <a:pt x="27838" y="46408"/>
                </a:lnTo>
                <a:lnTo>
                  <a:pt x="27739" y="46428"/>
                </a:lnTo>
                <a:lnTo>
                  <a:pt x="27659" y="46468"/>
                </a:lnTo>
                <a:lnTo>
                  <a:pt x="27580" y="46527"/>
                </a:lnTo>
                <a:lnTo>
                  <a:pt x="27501" y="46607"/>
                </a:lnTo>
                <a:lnTo>
                  <a:pt x="27421" y="46686"/>
                </a:lnTo>
                <a:lnTo>
                  <a:pt x="27382" y="46765"/>
                </a:lnTo>
                <a:lnTo>
                  <a:pt x="27362" y="46865"/>
                </a:lnTo>
                <a:lnTo>
                  <a:pt x="27342" y="46964"/>
                </a:lnTo>
                <a:lnTo>
                  <a:pt x="27342" y="47063"/>
                </a:lnTo>
                <a:lnTo>
                  <a:pt x="27342" y="47142"/>
                </a:lnTo>
                <a:lnTo>
                  <a:pt x="27382" y="47242"/>
                </a:lnTo>
                <a:lnTo>
                  <a:pt x="27421" y="47321"/>
                </a:lnTo>
                <a:lnTo>
                  <a:pt x="27461" y="47420"/>
                </a:lnTo>
                <a:lnTo>
                  <a:pt x="27520" y="47480"/>
                </a:lnTo>
                <a:lnTo>
                  <a:pt x="27600" y="47559"/>
                </a:lnTo>
                <a:lnTo>
                  <a:pt x="27679" y="47599"/>
                </a:lnTo>
                <a:lnTo>
                  <a:pt x="27758" y="47638"/>
                </a:lnTo>
                <a:lnTo>
                  <a:pt x="27858" y="47678"/>
                </a:lnTo>
                <a:lnTo>
                  <a:pt x="28076" y="47678"/>
                </a:lnTo>
                <a:lnTo>
                  <a:pt x="28195" y="47638"/>
                </a:lnTo>
                <a:lnTo>
                  <a:pt x="28294" y="47599"/>
                </a:lnTo>
                <a:lnTo>
                  <a:pt x="28393" y="47539"/>
                </a:lnTo>
                <a:lnTo>
                  <a:pt x="28473" y="47460"/>
                </a:lnTo>
                <a:lnTo>
                  <a:pt x="28532" y="47381"/>
                </a:lnTo>
                <a:lnTo>
                  <a:pt x="28592" y="47281"/>
                </a:lnTo>
                <a:lnTo>
                  <a:pt x="28612" y="47162"/>
                </a:lnTo>
                <a:lnTo>
                  <a:pt x="28631" y="47063"/>
                </a:lnTo>
                <a:lnTo>
                  <a:pt x="28612" y="46964"/>
                </a:lnTo>
                <a:lnTo>
                  <a:pt x="28612" y="46865"/>
                </a:lnTo>
                <a:lnTo>
                  <a:pt x="28572" y="46765"/>
                </a:lnTo>
                <a:lnTo>
                  <a:pt x="28532" y="46686"/>
                </a:lnTo>
                <a:lnTo>
                  <a:pt x="28473" y="46607"/>
                </a:lnTo>
                <a:lnTo>
                  <a:pt x="28413" y="46547"/>
                </a:lnTo>
                <a:lnTo>
                  <a:pt x="28314" y="46488"/>
                </a:lnTo>
                <a:lnTo>
                  <a:pt x="28235" y="46428"/>
                </a:lnTo>
                <a:lnTo>
                  <a:pt x="28135" y="46408"/>
                </a:lnTo>
                <a:lnTo>
                  <a:pt x="28036" y="46388"/>
                </a:lnTo>
                <a:close/>
                <a:moveTo>
                  <a:pt x="41131" y="45952"/>
                </a:moveTo>
                <a:lnTo>
                  <a:pt x="40992" y="45972"/>
                </a:lnTo>
                <a:lnTo>
                  <a:pt x="40854" y="46012"/>
                </a:lnTo>
                <a:lnTo>
                  <a:pt x="40715" y="46051"/>
                </a:lnTo>
                <a:lnTo>
                  <a:pt x="40596" y="46131"/>
                </a:lnTo>
                <a:lnTo>
                  <a:pt x="40496" y="46230"/>
                </a:lnTo>
                <a:lnTo>
                  <a:pt x="40397" y="46329"/>
                </a:lnTo>
                <a:lnTo>
                  <a:pt x="40338" y="46448"/>
                </a:lnTo>
                <a:lnTo>
                  <a:pt x="40278" y="46567"/>
                </a:lnTo>
                <a:lnTo>
                  <a:pt x="40238" y="46706"/>
                </a:lnTo>
                <a:lnTo>
                  <a:pt x="40219" y="46865"/>
                </a:lnTo>
                <a:lnTo>
                  <a:pt x="40238" y="47023"/>
                </a:lnTo>
                <a:lnTo>
                  <a:pt x="40278" y="47182"/>
                </a:lnTo>
                <a:lnTo>
                  <a:pt x="40338" y="47301"/>
                </a:lnTo>
                <a:lnTo>
                  <a:pt x="40417" y="47440"/>
                </a:lnTo>
                <a:lnTo>
                  <a:pt x="40516" y="47539"/>
                </a:lnTo>
                <a:lnTo>
                  <a:pt x="40655" y="47638"/>
                </a:lnTo>
                <a:lnTo>
                  <a:pt x="40794" y="47718"/>
                </a:lnTo>
                <a:lnTo>
                  <a:pt x="40933" y="47758"/>
                </a:lnTo>
                <a:lnTo>
                  <a:pt x="41072" y="47777"/>
                </a:lnTo>
                <a:lnTo>
                  <a:pt x="41211" y="47777"/>
                </a:lnTo>
                <a:lnTo>
                  <a:pt x="41330" y="47758"/>
                </a:lnTo>
                <a:lnTo>
                  <a:pt x="41469" y="47718"/>
                </a:lnTo>
                <a:lnTo>
                  <a:pt x="41588" y="47658"/>
                </a:lnTo>
                <a:lnTo>
                  <a:pt x="41707" y="47579"/>
                </a:lnTo>
                <a:lnTo>
                  <a:pt x="41806" y="47480"/>
                </a:lnTo>
                <a:lnTo>
                  <a:pt x="41885" y="47381"/>
                </a:lnTo>
                <a:lnTo>
                  <a:pt x="41965" y="47261"/>
                </a:lnTo>
                <a:lnTo>
                  <a:pt x="42004" y="47123"/>
                </a:lnTo>
                <a:lnTo>
                  <a:pt x="42024" y="46984"/>
                </a:lnTo>
                <a:lnTo>
                  <a:pt x="42044" y="46865"/>
                </a:lnTo>
                <a:lnTo>
                  <a:pt x="42024" y="46726"/>
                </a:lnTo>
                <a:lnTo>
                  <a:pt x="42004" y="46587"/>
                </a:lnTo>
                <a:lnTo>
                  <a:pt x="41945" y="46468"/>
                </a:lnTo>
                <a:lnTo>
                  <a:pt x="41865" y="46349"/>
                </a:lnTo>
                <a:lnTo>
                  <a:pt x="41766" y="46230"/>
                </a:lnTo>
                <a:lnTo>
                  <a:pt x="41667" y="46150"/>
                </a:lnTo>
                <a:lnTo>
                  <a:pt x="41548" y="46071"/>
                </a:lnTo>
                <a:lnTo>
                  <a:pt x="41409" y="46012"/>
                </a:lnTo>
                <a:lnTo>
                  <a:pt x="41270" y="45972"/>
                </a:lnTo>
                <a:lnTo>
                  <a:pt x="41131" y="45952"/>
                </a:lnTo>
                <a:close/>
                <a:moveTo>
                  <a:pt x="18056" y="46984"/>
                </a:moveTo>
                <a:lnTo>
                  <a:pt x="17957" y="47023"/>
                </a:lnTo>
                <a:lnTo>
                  <a:pt x="17858" y="47063"/>
                </a:lnTo>
                <a:lnTo>
                  <a:pt x="17778" y="47123"/>
                </a:lnTo>
                <a:lnTo>
                  <a:pt x="17739" y="47182"/>
                </a:lnTo>
                <a:lnTo>
                  <a:pt x="17699" y="47261"/>
                </a:lnTo>
                <a:lnTo>
                  <a:pt x="17659" y="47361"/>
                </a:lnTo>
                <a:lnTo>
                  <a:pt x="17659" y="47440"/>
                </a:lnTo>
                <a:lnTo>
                  <a:pt x="17659" y="47539"/>
                </a:lnTo>
                <a:lnTo>
                  <a:pt x="17679" y="47638"/>
                </a:lnTo>
                <a:lnTo>
                  <a:pt x="17739" y="47738"/>
                </a:lnTo>
                <a:lnTo>
                  <a:pt x="17798" y="47817"/>
                </a:lnTo>
                <a:lnTo>
                  <a:pt x="17858" y="47877"/>
                </a:lnTo>
                <a:lnTo>
                  <a:pt x="17957" y="47896"/>
                </a:lnTo>
                <a:lnTo>
                  <a:pt x="18036" y="47936"/>
                </a:lnTo>
                <a:lnTo>
                  <a:pt x="18136" y="47936"/>
                </a:lnTo>
                <a:lnTo>
                  <a:pt x="18215" y="47916"/>
                </a:lnTo>
                <a:lnTo>
                  <a:pt x="18294" y="47896"/>
                </a:lnTo>
                <a:lnTo>
                  <a:pt x="18394" y="47857"/>
                </a:lnTo>
                <a:lnTo>
                  <a:pt x="18453" y="47797"/>
                </a:lnTo>
                <a:lnTo>
                  <a:pt x="18513" y="47738"/>
                </a:lnTo>
                <a:lnTo>
                  <a:pt x="18572" y="47658"/>
                </a:lnTo>
                <a:lnTo>
                  <a:pt x="18592" y="47579"/>
                </a:lnTo>
                <a:lnTo>
                  <a:pt x="18612" y="47500"/>
                </a:lnTo>
                <a:lnTo>
                  <a:pt x="18612" y="47400"/>
                </a:lnTo>
                <a:lnTo>
                  <a:pt x="18572" y="47301"/>
                </a:lnTo>
                <a:lnTo>
                  <a:pt x="18532" y="47202"/>
                </a:lnTo>
                <a:lnTo>
                  <a:pt x="18473" y="47123"/>
                </a:lnTo>
                <a:lnTo>
                  <a:pt x="18394" y="47063"/>
                </a:lnTo>
                <a:lnTo>
                  <a:pt x="18314" y="47023"/>
                </a:lnTo>
                <a:lnTo>
                  <a:pt x="18235" y="47004"/>
                </a:lnTo>
                <a:lnTo>
                  <a:pt x="18136" y="46984"/>
                </a:lnTo>
                <a:close/>
                <a:moveTo>
                  <a:pt x="33294" y="46408"/>
                </a:moveTo>
                <a:lnTo>
                  <a:pt x="33175" y="46428"/>
                </a:lnTo>
                <a:lnTo>
                  <a:pt x="33056" y="46468"/>
                </a:lnTo>
                <a:lnTo>
                  <a:pt x="32957" y="46527"/>
                </a:lnTo>
                <a:lnTo>
                  <a:pt x="32838" y="46607"/>
                </a:lnTo>
                <a:lnTo>
                  <a:pt x="32758" y="46706"/>
                </a:lnTo>
                <a:lnTo>
                  <a:pt x="32679" y="46825"/>
                </a:lnTo>
                <a:lnTo>
                  <a:pt x="32639" y="46944"/>
                </a:lnTo>
                <a:lnTo>
                  <a:pt x="32620" y="47063"/>
                </a:lnTo>
                <a:lnTo>
                  <a:pt x="32620" y="47202"/>
                </a:lnTo>
                <a:lnTo>
                  <a:pt x="32639" y="47341"/>
                </a:lnTo>
                <a:lnTo>
                  <a:pt x="32659" y="47460"/>
                </a:lnTo>
                <a:lnTo>
                  <a:pt x="32778" y="47658"/>
                </a:lnTo>
                <a:lnTo>
                  <a:pt x="32858" y="47738"/>
                </a:lnTo>
                <a:lnTo>
                  <a:pt x="32957" y="47797"/>
                </a:lnTo>
                <a:lnTo>
                  <a:pt x="33056" y="47857"/>
                </a:lnTo>
                <a:lnTo>
                  <a:pt x="33175" y="47896"/>
                </a:lnTo>
                <a:lnTo>
                  <a:pt x="33274" y="47936"/>
                </a:lnTo>
                <a:lnTo>
                  <a:pt x="33413" y="47936"/>
                </a:lnTo>
                <a:lnTo>
                  <a:pt x="33532" y="47916"/>
                </a:lnTo>
                <a:lnTo>
                  <a:pt x="33651" y="47877"/>
                </a:lnTo>
                <a:lnTo>
                  <a:pt x="33750" y="47837"/>
                </a:lnTo>
                <a:lnTo>
                  <a:pt x="33850" y="47758"/>
                </a:lnTo>
                <a:lnTo>
                  <a:pt x="33929" y="47678"/>
                </a:lnTo>
                <a:lnTo>
                  <a:pt x="34008" y="47579"/>
                </a:lnTo>
                <a:lnTo>
                  <a:pt x="34048" y="47480"/>
                </a:lnTo>
                <a:lnTo>
                  <a:pt x="34088" y="47361"/>
                </a:lnTo>
                <a:lnTo>
                  <a:pt x="34108" y="47242"/>
                </a:lnTo>
                <a:lnTo>
                  <a:pt x="34108" y="47123"/>
                </a:lnTo>
                <a:lnTo>
                  <a:pt x="34108" y="47023"/>
                </a:lnTo>
                <a:lnTo>
                  <a:pt x="34068" y="46904"/>
                </a:lnTo>
                <a:lnTo>
                  <a:pt x="34028" y="46805"/>
                </a:lnTo>
                <a:lnTo>
                  <a:pt x="33969" y="46706"/>
                </a:lnTo>
                <a:lnTo>
                  <a:pt x="33889" y="46627"/>
                </a:lnTo>
                <a:lnTo>
                  <a:pt x="33810" y="46567"/>
                </a:lnTo>
                <a:lnTo>
                  <a:pt x="33711" y="46508"/>
                </a:lnTo>
                <a:lnTo>
                  <a:pt x="33612" y="46468"/>
                </a:lnTo>
                <a:lnTo>
                  <a:pt x="33512" y="46428"/>
                </a:lnTo>
                <a:lnTo>
                  <a:pt x="33393" y="46408"/>
                </a:lnTo>
                <a:close/>
                <a:moveTo>
                  <a:pt x="7660" y="47480"/>
                </a:moveTo>
                <a:lnTo>
                  <a:pt x="7560" y="47500"/>
                </a:lnTo>
                <a:lnTo>
                  <a:pt x="7481" y="47559"/>
                </a:lnTo>
                <a:lnTo>
                  <a:pt x="7441" y="47599"/>
                </a:lnTo>
                <a:lnTo>
                  <a:pt x="7402" y="47638"/>
                </a:lnTo>
                <a:lnTo>
                  <a:pt x="7382" y="47738"/>
                </a:lnTo>
                <a:lnTo>
                  <a:pt x="7421" y="47837"/>
                </a:lnTo>
                <a:lnTo>
                  <a:pt x="7461" y="47936"/>
                </a:lnTo>
                <a:lnTo>
                  <a:pt x="7501" y="47976"/>
                </a:lnTo>
                <a:lnTo>
                  <a:pt x="7560" y="47996"/>
                </a:lnTo>
                <a:lnTo>
                  <a:pt x="7660" y="48015"/>
                </a:lnTo>
                <a:lnTo>
                  <a:pt x="7759" y="47976"/>
                </a:lnTo>
                <a:lnTo>
                  <a:pt x="7838" y="47916"/>
                </a:lnTo>
                <a:lnTo>
                  <a:pt x="7878" y="47837"/>
                </a:lnTo>
                <a:lnTo>
                  <a:pt x="7917" y="47758"/>
                </a:lnTo>
                <a:lnTo>
                  <a:pt x="7898" y="47658"/>
                </a:lnTo>
                <a:lnTo>
                  <a:pt x="7878" y="47599"/>
                </a:lnTo>
                <a:lnTo>
                  <a:pt x="7838" y="47559"/>
                </a:lnTo>
                <a:lnTo>
                  <a:pt x="7759" y="47500"/>
                </a:lnTo>
                <a:lnTo>
                  <a:pt x="7660" y="47480"/>
                </a:lnTo>
                <a:close/>
                <a:moveTo>
                  <a:pt x="37342" y="46369"/>
                </a:moveTo>
                <a:lnTo>
                  <a:pt x="37223" y="46388"/>
                </a:lnTo>
                <a:lnTo>
                  <a:pt x="37104" y="46408"/>
                </a:lnTo>
                <a:lnTo>
                  <a:pt x="36985" y="46448"/>
                </a:lnTo>
                <a:lnTo>
                  <a:pt x="36866" y="46508"/>
                </a:lnTo>
                <a:lnTo>
                  <a:pt x="36746" y="46607"/>
                </a:lnTo>
                <a:lnTo>
                  <a:pt x="36647" y="46706"/>
                </a:lnTo>
                <a:lnTo>
                  <a:pt x="36588" y="46825"/>
                </a:lnTo>
                <a:lnTo>
                  <a:pt x="36528" y="46964"/>
                </a:lnTo>
                <a:lnTo>
                  <a:pt x="36508" y="47083"/>
                </a:lnTo>
                <a:lnTo>
                  <a:pt x="36508" y="47242"/>
                </a:lnTo>
                <a:lnTo>
                  <a:pt x="36528" y="47381"/>
                </a:lnTo>
                <a:lnTo>
                  <a:pt x="36548" y="47519"/>
                </a:lnTo>
                <a:lnTo>
                  <a:pt x="36608" y="47638"/>
                </a:lnTo>
                <a:lnTo>
                  <a:pt x="36687" y="47738"/>
                </a:lnTo>
                <a:lnTo>
                  <a:pt x="36786" y="47837"/>
                </a:lnTo>
                <a:lnTo>
                  <a:pt x="36885" y="47916"/>
                </a:lnTo>
                <a:lnTo>
                  <a:pt x="37004" y="47976"/>
                </a:lnTo>
                <a:lnTo>
                  <a:pt x="37123" y="48015"/>
                </a:lnTo>
                <a:lnTo>
                  <a:pt x="37242" y="48055"/>
                </a:lnTo>
                <a:lnTo>
                  <a:pt x="37381" y="48055"/>
                </a:lnTo>
                <a:lnTo>
                  <a:pt x="37520" y="48035"/>
                </a:lnTo>
                <a:lnTo>
                  <a:pt x="37639" y="47996"/>
                </a:lnTo>
                <a:lnTo>
                  <a:pt x="37758" y="47936"/>
                </a:lnTo>
                <a:lnTo>
                  <a:pt x="37858" y="47877"/>
                </a:lnTo>
                <a:lnTo>
                  <a:pt x="37957" y="47777"/>
                </a:lnTo>
                <a:lnTo>
                  <a:pt x="38036" y="47678"/>
                </a:lnTo>
                <a:lnTo>
                  <a:pt x="38096" y="47559"/>
                </a:lnTo>
                <a:lnTo>
                  <a:pt x="38135" y="47440"/>
                </a:lnTo>
                <a:lnTo>
                  <a:pt x="38155" y="47321"/>
                </a:lnTo>
                <a:lnTo>
                  <a:pt x="38175" y="47182"/>
                </a:lnTo>
                <a:lnTo>
                  <a:pt x="38155" y="47063"/>
                </a:lnTo>
                <a:lnTo>
                  <a:pt x="38115" y="46924"/>
                </a:lnTo>
                <a:lnTo>
                  <a:pt x="38076" y="46805"/>
                </a:lnTo>
                <a:lnTo>
                  <a:pt x="38016" y="46706"/>
                </a:lnTo>
                <a:lnTo>
                  <a:pt x="37917" y="46607"/>
                </a:lnTo>
                <a:lnTo>
                  <a:pt x="37818" y="46527"/>
                </a:lnTo>
                <a:lnTo>
                  <a:pt x="37719" y="46468"/>
                </a:lnTo>
                <a:lnTo>
                  <a:pt x="37600" y="46408"/>
                </a:lnTo>
                <a:lnTo>
                  <a:pt x="37481" y="46388"/>
                </a:lnTo>
                <a:lnTo>
                  <a:pt x="37342" y="46369"/>
                </a:lnTo>
                <a:close/>
                <a:moveTo>
                  <a:pt x="25973" y="46845"/>
                </a:moveTo>
                <a:lnTo>
                  <a:pt x="25893" y="46865"/>
                </a:lnTo>
                <a:lnTo>
                  <a:pt x="25794" y="46885"/>
                </a:lnTo>
                <a:lnTo>
                  <a:pt x="25715" y="46944"/>
                </a:lnTo>
                <a:lnTo>
                  <a:pt x="25636" y="46984"/>
                </a:lnTo>
                <a:lnTo>
                  <a:pt x="25576" y="47063"/>
                </a:lnTo>
                <a:lnTo>
                  <a:pt x="25516" y="47142"/>
                </a:lnTo>
                <a:lnTo>
                  <a:pt x="25457" y="47222"/>
                </a:lnTo>
                <a:lnTo>
                  <a:pt x="25437" y="47321"/>
                </a:lnTo>
                <a:lnTo>
                  <a:pt x="25417" y="47420"/>
                </a:lnTo>
                <a:lnTo>
                  <a:pt x="25417" y="47500"/>
                </a:lnTo>
                <a:lnTo>
                  <a:pt x="25437" y="47599"/>
                </a:lnTo>
                <a:lnTo>
                  <a:pt x="25477" y="47698"/>
                </a:lnTo>
                <a:lnTo>
                  <a:pt x="25516" y="47777"/>
                </a:lnTo>
                <a:lnTo>
                  <a:pt x="25556" y="47857"/>
                </a:lnTo>
                <a:lnTo>
                  <a:pt x="25616" y="47916"/>
                </a:lnTo>
                <a:lnTo>
                  <a:pt x="25695" y="47996"/>
                </a:lnTo>
                <a:lnTo>
                  <a:pt x="25774" y="48035"/>
                </a:lnTo>
                <a:lnTo>
                  <a:pt x="25854" y="48075"/>
                </a:lnTo>
                <a:lnTo>
                  <a:pt x="25953" y="48095"/>
                </a:lnTo>
                <a:lnTo>
                  <a:pt x="26052" y="48095"/>
                </a:lnTo>
                <a:lnTo>
                  <a:pt x="26151" y="48075"/>
                </a:lnTo>
                <a:lnTo>
                  <a:pt x="26270" y="48035"/>
                </a:lnTo>
                <a:lnTo>
                  <a:pt x="26370" y="47996"/>
                </a:lnTo>
                <a:lnTo>
                  <a:pt x="26449" y="47936"/>
                </a:lnTo>
                <a:lnTo>
                  <a:pt x="26509" y="47857"/>
                </a:lnTo>
                <a:lnTo>
                  <a:pt x="26568" y="47777"/>
                </a:lnTo>
                <a:lnTo>
                  <a:pt x="26608" y="47678"/>
                </a:lnTo>
                <a:lnTo>
                  <a:pt x="26667" y="47460"/>
                </a:lnTo>
                <a:lnTo>
                  <a:pt x="26628" y="47261"/>
                </a:lnTo>
                <a:lnTo>
                  <a:pt x="26548" y="47103"/>
                </a:lnTo>
                <a:lnTo>
                  <a:pt x="26489" y="47043"/>
                </a:lnTo>
                <a:lnTo>
                  <a:pt x="26429" y="46984"/>
                </a:lnTo>
                <a:lnTo>
                  <a:pt x="26350" y="46924"/>
                </a:lnTo>
                <a:lnTo>
                  <a:pt x="26251" y="46885"/>
                </a:lnTo>
                <a:lnTo>
                  <a:pt x="26171" y="46845"/>
                </a:lnTo>
                <a:close/>
                <a:moveTo>
                  <a:pt x="20001" y="47202"/>
                </a:moveTo>
                <a:lnTo>
                  <a:pt x="19901" y="47242"/>
                </a:lnTo>
                <a:lnTo>
                  <a:pt x="19802" y="47281"/>
                </a:lnTo>
                <a:lnTo>
                  <a:pt x="19723" y="47341"/>
                </a:lnTo>
                <a:lnTo>
                  <a:pt x="19663" y="47420"/>
                </a:lnTo>
                <a:lnTo>
                  <a:pt x="19624" y="47519"/>
                </a:lnTo>
                <a:lnTo>
                  <a:pt x="19604" y="47619"/>
                </a:lnTo>
                <a:lnTo>
                  <a:pt x="19584" y="47718"/>
                </a:lnTo>
                <a:lnTo>
                  <a:pt x="19604" y="47817"/>
                </a:lnTo>
                <a:lnTo>
                  <a:pt x="19663" y="48015"/>
                </a:lnTo>
                <a:lnTo>
                  <a:pt x="19723" y="48095"/>
                </a:lnTo>
                <a:lnTo>
                  <a:pt x="19802" y="48154"/>
                </a:lnTo>
                <a:lnTo>
                  <a:pt x="19901" y="48214"/>
                </a:lnTo>
                <a:lnTo>
                  <a:pt x="19981" y="48234"/>
                </a:lnTo>
                <a:lnTo>
                  <a:pt x="20179" y="48234"/>
                </a:lnTo>
                <a:lnTo>
                  <a:pt x="20278" y="48214"/>
                </a:lnTo>
                <a:lnTo>
                  <a:pt x="20358" y="48154"/>
                </a:lnTo>
                <a:lnTo>
                  <a:pt x="20457" y="48095"/>
                </a:lnTo>
                <a:lnTo>
                  <a:pt x="20517" y="48015"/>
                </a:lnTo>
                <a:lnTo>
                  <a:pt x="20576" y="47936"/>
                </a:lnTo>
                <a:lnTo>
                  <a:pt x="20596" y="47837"/>
                </a:lnTo>
                <a:lnTo>
                  <a:pt x="20616" y="47758"/>
                </a:lnTo>
                <a:lnTo>
                  <a:pt x="20616" y="47638"/>
                </a:lnTo>
                <a:lnTo>
                  <a:pt x="20576" y="47539"/>
                </a:lnTo>
                <a:lnTo>
                  <a:pt x="20536" y="47460"/>
                </a:lnTo>
                <a:lnTo>
                  <a:pt x="20477" y="47361"/>
                </a:lnTo>
                <a:lnTo>
                  <a:pt x="20397" y="47301"/>
                </a:lnTo>
                <a:lnTo>
                  <a:pt x="20318" y="47242"/>
                </a:lnTo>
                <a:lnTo>
                  <a:pt x="20219" y="47222"/>
                </a:lnTo>
                <a:lnTo>
                  <a:pt x="20120" y="47202"/>
                </a:lnTo>
                <a:close/>
                <a:moveTo>
                  <a:pt x="4584" y="47956"/>
                </a:moveTo>
                <a:lnTo>
                  <a:pt x="4525" y="47976"/>
                </a:lnTo>
                <a:lnTo>
                  <a:pt x="4465" y="47996"/>
                </a:lnTo>
                <a:lnTo>
                  <a:pt x="4406" y="48055"/>
                </a:lnTo>
                <a:lnTo>
                  <a:pt x="4386" y="48134"/>
                </a:lnTo>
                <a:lnTo>
                  <a:pt x="4406" y="48194"/>
                </a:lnTo>
                <a:lnTo>
                  <a:pt x="4465" y="48254"/>
                </a:lnTo>
                <a:lnTo>
                  <a:pt x="4525" y="48293"/>
                </a:lnTo>
                <a:lnTo>
                  <a:pt x="4644" y="48293"/>
                </a:lnTo>
                <a:lnTo>
                  <a:pt x="4703" y="48254"/>
                </a:lnTo>
                <a:lnTo>
                  <a:pt x="4743" y="48214"/>
                </a:lnTo>
                <a:lnTo>
                  <a:pt x="4763" y="48134"/>
                </a:lnTo>
                <a:lnTo>
                  <a:pt x="4743" y="48055"/>
                </a:lnTo>
                <a:lnTo>
                  <a:pt x="4723" y="47996"/>
                </a:lnTo>
                <a:lnTo>
                  <a:pt x="4664" y="47956"/>
                </a:lnTo>
                <a:close/>
                <a:moveTo>
                  <a:pt x="23969" y="47123"/>
                </a:moveTo>
                <a:lnTo>
                  <a:pt x="23890" y="47142"/>
                </a:lnTo>
                <a:lnTo>
                  <a:pt x="23810" y="47182"/>
                </a:lnTo>
                <a:lnTo>
                  <a:pt x="23731" y="47242"/>
                </a:lnTo>
                <a:lnTo>
                  <a:pt x="23651" y="47301"/>
                </a:lnTo>
                <a:lnTo>
                  <a:pt x="23572" y="47400"/>
                </a:lnTo>
                <a:lnTo>
                  <a:pt x="23532" y="47480"/>
                </a:lnTo>
                <a:lnTo>
                  <a:pt x="23493" y="47579"/>
                </a:lnTo>
                <a:lnTo>
                  <a:pt x="23473" y="47658"/>
                </a:lnTo>
                <a:lnTo>
                  <a:pt x="23473" y="47758"/>
                </a:lnTo>
                <a:lnTo>
                  <a:pt x="23493" y="47857"/>
                </a:lnTo>
                <a:lnTo>
                  <a:pt x="23532" y="47956"/>
                </a:lnTo>
                <a:lnTo>
                  <a:pt x="23572" y="48055"/>
                </a:lnTo>
                <a:lnTo>
                  <a:pt x="23711" y="48174"/>
                </a:lnTo>
                <a:lnTo>
                  <a:pt x="23850" y="48273"/>
                </a:lnTo>
                <a:lnTo>
                  <a:pt x="23929" y="48293"/>
                </a:lnTo>
                <a:lnTo>
                  <a:pt x="24009" y="48313"/>
                </a:lnTo>
                <a:lnTo>
                  <a:pt x="24207" y="48313"/>
                </a:lnTo>
                <a:lnTo>
                  <a:pt x="24286" y="48273"/>
                </a:lnTo>
                <a:lnTo>
                  <a:pt x="24386" y="48234"/>
                </a:lnTo>
                <a:lnTo>
                  <a:pt x="24445" y="48174"/>
                </a:lnTo>
                <a:lnTo>
                  <a:pt x="24524" y="48095"/>
                </a:lnTo>
                <a:lnTo>
                  <a:pt x="24584" y="48035"/>
                </a:lnTo>
                <a:lnTo>
                  <a:pt x="24624" y="47936"/>
                </a:lnTo>
                <a:lnTo>
                  <a:pt x="24643" y="47857"/>
                </a:lnTo>
                <a:lnTo>
                  <a:pt x="24663" y="47758"/>
                </a:lnTo>
                <a:lnTo>
                  <a:pt x="24663" y="47658"/>
                </a:lnTo>
                <a:lnTo>
                  <a:pt x="24643" y="47579"/>
                </a:lnTo>
                <a:lnTo>
                  <a:pt x="24604" y="47500"/>
                </a:lnTo>
                <a:lnTo>
                  <a:pt x="24564" y="47420"/>
                </a:lnTo>
                <a:lnTo>
                  <a:pt x="24524" y="47341"/>
                </a:lnTo>
                <a:lnTo>
                  <a:pt x="24445" y="47281"/>
                </a:lnTo>
                <a:lnTo>
                  <a:pt x="24306" y="47182"/>
                </a:lnTo>
                <a:lnTo>
                  <a:pt x="24227" y="47162"/>
                </a:lnTo>
                <a:lnTo>
                  <a:pt x="24147" y="47123"/>
                </a:lnTo>
                <a:close/>
                <a:moveTo>
                  <a:pt x="22005" y="47261"/>
                </a:moveTo>
                <a:lnTo>
                  <a:pt x="21925" y="47281"/>
                </a:lnTo>
                <a:lnTo>
                  <a:pt x="21846" y="47301"/>
                </a:lnTo>
                <a:lnTo>
                  <a:pt x="21767" y="47361"/>
                </a:lnTo>
                <a:lnTo>
                  <a:pt x="21687" y="47420"/>
                </a:lnTo>
                <a:lnTo>
                  <a:pt x="21628" y="47500"/>
                </a:lnTo>
                <a:lnTo>
                  <a:pt x="21568" y="47579"/>
                </a:lnTo>
                <a:lnTo>
                  <a:pt x="21548" y="47658"/>
                </a:lnTo>
                <a:lnTo>
                  <a:pt x="21528" y="47738"/>
                </a:lnTo>
                <a:lnTo>
                  <a:pt x="21528" y="47837"/>
                </a:lnTo>
                <a:lnTo>
                  <a:pt x="21548" y="47936"/>
                </a:lnTo>
                <a:lnTo>
                  <a:pt x="21608" y="48115"/>
                </a:lnTo>
                <a:lnTo>
                  <a:pt x="21747" y="48234"/>
                </a:lnTo>
                <a:lnTo>
                  <a:pt x="21866" y="48313"/>
                </a:lnTo>
                <a:lnTo>
                  <a:pt x="21945" y="48353"/>
                </a:lnTo>
                <a:lnTo>
                  <a:pt x="22203" y="48353"/>
                </a:lnTo>
                <a:lnTo>
                  <a:pt x="22282" y="48333"/>
                </a:lnTo>
                <a:lnTo>
                  <a:pt x="22362" y="48293"/>
                </a:lnTo>
                <a:lnTo>
                  <a:pt x="22421" y="48254"/>
                </a:lnTo>
                <a:lnTo>
                  <a:pt x="22501" y="48194"/>
                </a:lnTo>
                <a:lnTo>
                  <a:pt x="22540" y="48115"/>
                </a:lnTo>
                <a:lnTo>
                  <a:pt x="22600" y="48035"/>
                </a:lnTo>
                <a:lnTo>
                  <a:pt x="22620" y="47956"/>
                </a:lnTo>
                <a:lnTo>
                  <a:pt x="22640" y="47877"/>
                </a:lnTo>
                <a:lnTo>
                  <a:pt x="22640" y="47777"/>
                </a:lnTo>
                <a:lnTo>
                  <a:pt x="22640" y="47698"/>
                </a:lnTo>
                <a:lnTo>
                  <a:pt x="22600" y="47599"/>
                </a:lnTo>
                <a:lnTo>
                  <a:pt x="22560" y="47539"/>
                </a:lnTo>
                <a:lnTo>
                  <a:pt x="22520" y="47460"/>
                </a:lnTo>
                <a:lnTo>
                  <a:pt x="22461" y="47400"/>
                </a:lnTo>
                <a:lnTo>
                  <a:pt x="22322" y="47321"/>
                </a:lnTo>
                <a:lnTo>
                  <a:pt x="22163" y="47261"/>
                </a:lnTo>
                <a:close/>
                <a:moveTo>
                  <a:pt x="12501" y="47619"/>
                </a:moveTo>
                <a:lnTo>
                  <a:pt x="12441" y="47638"/>
                </a:lnTo>
                <a:lnTo>
                  <a:pt x="12362" y="47678"/>
                </a:lnTo>
                <a:lnTo>
                  <a:pt x="12302" y="47718"/>
                </a:lnTo>
                <a:lnTo>
                  <a:pt x="12263" y="47777"/>
                </a:lnTo>
                <a:lnTo>
                  <a:pt x="12223" y="47837"/>
                </a:lnTo>
                <a:lnTo>
                  <a:pt x="12203" y="47916"/>
                </a:lnTo>
                <a:lnTo>
                  <a:pt x="12203" y="47976"/>
                </a:lnTo>
                <a:lnTo>
                  <a:pt x="12223" y="48134"/>
                </a:lnTo>
                <a:lnTo>
                  <a:pt x="12302" y="48273"/>
                </a:lnTo>
                <a:lnTo>
                  <a:pt x="12362" y="48313"/>
                </a:lnTo>
                <a:lnTo>
                  <a:pt x="12441" y="48353"/>
                </a:lnTo>
                <a:lnTo>
                  <a:pt x="12501" y="48373"/>
                </a:lnTo>
                <a:lnTo>
                  <a:pt x="12659" y="48373"/>
                </a:lnTo>
                <a:lnTo>
                  <a:pt x="12719" y="48353"/>
                </a:lnTo>
                <a:lnTo>
                  <a:pt x="12779" y="48313"/>
                </a:lnTo>
                <a:lnTo>
                  <a:pt x="12838" y="48273"/>
                </a:lnTo>
                <a:lnTo>
                  <a:pt x="12898" y="48214"/>
                </a:lnTo>
                <a:lnTo>
                  <a:pt x="12937" y="48134"/>
                </a:lnTo>
                <a:lnTo>
                  <a:pt x="12957" y="48075"/>
                </a:lnTo>
                <a:lnTo>
                  <a:pt x="12957" y="47996"/>
                </a:lnTo>
                <a:lnTo>
                  <a:pt x="12957" y="47916"/>
                </a:lnTo>
                <a:lnTo>
                  <a:pt x="12937" y="47837"/>
                </a:lnTo>
                <a:lnTo>
                  <a:pt x="12898" y="47777"/>
                </a:lnTo>
                <a:lnTo>
                  <a:pt x="12858" y="47718"/>
                </a:lnTo>
                <a:lnTo>
                  <a:pt x="12798" y="47678"/>
                </a:lnTo>
                <a:lnTo>
                  <a:pt x="12719" y="47638"/>
                </a:lnTo>
                <a:lnTo>
                  <a:pt x="12659" y="47619"/>
                </a:lnTo>
                <a:close/>
                <a:moveTo>
                  <a:pt x="1509" y="48234"/>
                </a:moveTo>
                <a:lnTo>
                  <a:pt x="1489" y="48254"/>
                </a:lnTo>
                <a:lnTo>
                  <a:pt x="1469" y="48273"/>
                </a:lnTo>
                <a:lnTo>
                  <a:pt x="1469" y="48313"/>
                </a:lnTo>
                <a:lnTo>
                  <a:pt x="1489" y="48373"/>
                </a:lnTo>
                <a:lnTo>
                  <a:pt x="1509" y="48392"/>
                </a:lnTo>
                <a:lnTo>
                  <a:pt x="1549" y="48412"/>
                </a:lnTo>
                <a:lnTo>
                  <a:pt x="1588" y="48412"/>
                </a:lnTo>
                <a:lnTo>
                  <a:pt x="1628" y="48392"/>
                </a:lnTo>
                <a:lnTo>
                  <a:pt x="1648" y="48353"/>
                </a:lnTo>
                <a:lnTo>
                  <a:pt x="1648" y="48313"/>
                </a:lnTo>
                <a:lnTo>
                  <a:pt x="1648" y="48293"/>
                </a:lnTo>
                <a:lnTo>
                  <a:pt x="1628" y="48254"/>
                </a:lnTo>
                <a:lnTo>
                  <a:pt x="1588" y="48234"/>
                </a:lnTo>
                <a:close/>
                <a:moveTo>
                  <a:pt x="31588" y="47242"/>
                </a:moveTo>
                <a:lnTo>
                  <a:pt x="31489" y="47261"/>
                </a:lnTo>
                <a:lnTo>
                  <a:pt x="31370" y="47281"/>
                </a:lnTo>
                <a:lnTo>
                  <a:pt x="31270" y="47321"/>
                </a:lnTo>
                <a:lnTo>
                  <a:pt x="31171" y="47381"/>
                </a:lnTo>
                <a:lnTo>
                  <a:pt x="31072" y="47460"/>
                </a:lnTo>
                <a:lnTo>
                  <a:pt x="30993" y="47559"/>
                </a:lnTo>
                <a:lnTo>
                  <a:pt x="30933" y="47658"/>
                </a:lnTo>
                <a:lnTo>
                  <a:pt x="30874" y="47777"/>
                </a:lnTo>
                <a:lnTo>
                  <a:pt x="30854" y="47916"/>
                </a:lnTo>
                <a:lnTo>
                  <a:pt x="30854" y="48035"/>
                </a:lnTo>
                <a:lnTo>
                  <a:pt x="30874" y="48154"/>
                </a:lnTo>
                <a:lnTo>
                  <a:pt x="30913" y="48273"/>
                </a:lnTo>
                <a:lnTo>
                  <a:pt x="30973" y="48392"/>
                </a:lnTo>
                <a:lnTo>
                  <a:pt x="31131" y="48551"/>
                </a:lnTo>
                <a:lnTo>
                  <a:pt x="31231" y="48631"/>
                </a:lnTo>
                <a:lnTo>
                  <a:pt x="31330" y="48670"/>
                </a:lnTo>
                <a:lnTo>
                  <a:pt x="31429" y="48710"/>
                </a:lnTo>
                <a:lnTo>
                  <a:pt x="31528" y="48730"/>
                </a:lnTo>
                <a:lnTo>
                  <a:pt x="31647" y="48730"/>
                </a:lnTo>
                <a:lnTo>
                  <a:pt x="31766" y="48710"/>
                </a:lnTo>
                <a:lnTo>
                  <a:pt x="31885" y="48670"/>
                </a:lnTo>
                <a:lnTo>
                  <a:pt x="31985" y="48631"/>
                </a:lnTo>
                <a:lnTo>
                  <a:pt x="32084" y="48551"/>
                </a:lnTo>
                <a:lnTo>
                  <a:pt x="32163" y="48472"/>
                </a:lnTo>
                <a:lnTo>
                  <a:pt x="32223" y="48373"/>
                </a:lnTo>
                <a:lnTo>
                  <a:pt x="32282" y="48273"/>
                </a:lnTo>
                <a:lnTo>
                  <a:pt x="32322" y="48154"/>
                </a:lnTo>
                <a:lnTo>
                  <a:pt x="32342" y="48035"/>
                </a:lnTo>
                <a:lnTo>
                  <a:pt x="32342" y="47916"/>
                </a:lnTo>
                <a:lnTo>
                  <a:pt x="32322" y="47817"/>
                </a:lnTo>
                <a:lnTo>
                  <a:pt x="32282" y="47698"/>
                </a:lnTo>
                <a:lnTo>
                  <a:pt x="32223" y="47599"/>
                </a:lnTo>
                <a:lnTo>
                  <a:pt x="32163" y="47519"/>
                </a:lnTo>
                <a:lnTo>
                  <a:pt x="32084" y="47440"/>
                </a:lnTo>
                <a:lnTo>
                  <a:pt x="32004" y="47381"/>
                </a:lnTo>
                <a:lnTo>
                  <a:pt x="31905" y="47321"/>
                </a:lnTo>
                <a:lnTo>
                  <a:pt x="31806" y="47281"/>
                </a:lnTo>
                <a:lnTo>
                  <a:pt x="31707" y="47261"/>
                </a:lnTo>
                <a:lnTo>
                  <a:pt x="31588" y="47242"/>
                </a:lnTo>
                <a:close/>
                <a:moveTo>
                  <a:pt x="39485" y="47222"/>
                </a:moveTo>
                <a:lnTo>
                  <a:pt x="39346" y="47261"/>
                </a:lnTo>
                <a:lnTo>
                  <a:pt x="39207" y="47301"/>
                </a:lnTo>
                <a:lnTo>
                  <a:pt x="39088" y="47361"/>
                </a:lnTo>
                <a:lnTo>
                  <a:pt x="38988" y="47440"/>
                </a:lnTo>
                <a:lnTo>
                  <a:pt x="38889" y="47539"/>
                </a:lnTo>
                <a:lnTo>
                  <a:pt x="38810" y="47658"/>
                </a:lnTo>
                <a:lnTo>
                  <a:pt x="38750" y="47777"/>
                </a:lnTo>
                <a:lnTo>
                  <a:pt x="38711" y="47936"/>
                </a:lnTo>
                <a:lnTo>
                  <a:pt x="38691" y="48095"/>
                </a:lnTo>
                <a:lnTo>
                  <a:pt x="38711" y="48254"/>
                </a:lnTo>
                <a:lnTo>
                  <a:pt x="38731" y="48392"/>
                </a:lnTo>
                <a:lnTo>
                  <a:pt x="38790" y="48531"/>
                </a:lnTo>
                <a:lnTo>
                  <a:pt x="38869" y="48650"/>
                </a:lnTo>
                <a:lnTo>
                  <a:pt x="38969" y="48769"/>
                </a:lnTo>
                <a:lnTo>
                  <a:pt x="39088" y="48888"/>
                </a:lnTo>
                <a:lnTo>
                  <a:pt x="39227" y="48948"/>
                </a:lnTo>
                <a:lnTo>
                  <a:pt x="39346" y="48988"/>
                </a:lnTo>
                <a:lnTo>
                  <a:pt x="39485" y="49027"/>
                </a:lnTo>
                <a:lnTo>
                  <a:pt x="39762" y="49027"/>
                </a:lnTo>
                <a:lnTo>
                  <a:pt x="39881" y="48988"/>
                </a:lnTo>
                <a:lnTo>
                  <a:pt x="40020" y="48928"/>
                </a:lnTo>
                <a:lnTo>
                  <a:pt x="40139" y="48849"/>
                </a:lnTo>
                <a:lnTo>
                  <a:pt x="40238" y="48750"/>
                </a:lnTo>
                <a:lnTo>
                  <a:pt x="40338" y="48650"/>
                </a:lnTo>
                <a:lnTo>
                  <a:pt x="40417" y="48531"/>
                </a:lnTo>
                <a:lnTo>
                  <a:pt x="40457" y="48392"/>
                </a:lnTo>
                <a:lnTo>
                  <a:pt x="40496" y="48273"/>
                </a:lnTo>
                <a:lnTo>
                  <a:pt x="40516" y="48134"/>
                </a:lnTo>
                <a:lnTo>
                  <a:pt x="40496" y="47976"/>
                </a:lnTo>
                <a:lnTo>
                  <a:pt x="40457" y="47857"/>
                </a:lnTo>
                <a:lnTo>
                  <a:pt x="40397" y="47718"/>
                </a:lnTo>
                <a:lnTo>
                  <a:pt x="40338" y="47599"/>
                </a:lnTo>
                <a:lnTo>
                  <a:pt x="40238" y="47480"/>
                </a:lnTo>
                <a:lnTo>
                  <a:pt x="40139" y="47400"/>
                </a:lnTo>
                <a:lnTo>
                  <a:pt x="40020" y="47321"/>
                </a:lnTo>
                <a:lnTo>
                  <a:pt x="39901" y="47261"/>
                </a:lnTo>
                <a:lnTo>
                  <a:pt x="39762" y="47242"/>
                </a:lnTo>
                <a:lnTo>
                  <a:pt x="39623" y="47222"/>
                </a:lnTo>
                <a:close/>
                <a:moveTo>
                  <a:pt x="9346" y="48412"/>
                </a:moveTo>
                <a:lnTo>
                  <a:pt x="9227" y="48452"/>
                </a:lnTo>
                <a:lnTo>
                  <a:pt x="9128" y="48511"/>
                </a:lnTo>
                <a:lnTo>
                  <a:pt x="9068" y="48611"/>
                </a:lnTo>
                <a:lnTo>
                  <a:pt x="9048" y="48670"/>
                </a:lnTo>
                <a:lnTo>
                  <a:pt x="9029" y="48730"/>
                </a:lnTo>
                <a:lnTo>
                  <a:pt x="9029" y="48789"/>
                </a:lnTo>
                <a:lnTo>
                  <a:pt x="9048" y="48869"/>
                </a:lnTo>
                <a:lnTo>
                  <a:pt x="9068" y="48928"/>
                </a:lnTo>
                <a:lnTo>
                  <a:pt x="9108" y="48968"/>
                </a:lnTo>
                <a:lnTo>
                  <a:pt x="9148" y="49007"/>
                </a:lnTo>
                <a:lnTo>
                  <a:pt x="9207" y="49047"/>
                </a:lnTo>
                <a:lnTo>
                  <a:pt x="9346" y="49067"/>
                </a:lnTo>
                <a:lnTo>
                  <a:pt x="9406" y="49067"/>
                </a:lnTo>
                <a:lnTo>
                  <a:pt x="9465" y="49047"/>
                </a:lnTo>
                <a:lnTo>
                  <a:pt x="9525" y="49007"/>
                </a:lnTo>
                <a:lnTo>
                  <a:pt x="9564" y="48968"/>
                </a:lnTo>
                <a:lnTo>
                  <a:pt x="9644" y="48869"/>
                </a:lnTo>
                <a:lnTo>
                  <a:pt x="9664" y="48809"/>
                </a:lnTo>
                <a:lnTo>
                  <a:pt x="9664" y="48750"/>
                </a:lnTo>
                <a:lnTo>
                  <a:pt x="9664" y="48690"/>
                </a:lnTo>
                <a:lnTo>
                  <a:pt x="9644" y="48631"/>
                </a:lnTo>
                <a:lnTo>
                  <a:pt x="9604" y="48551"/>
                </a:lnTo>
                <a:lnTo>
                  <a:pt x="9564" y="48511"/>
                </a:lnTo>
                <a:lnTo>
                  <a:pt x="9525" y="48472"/>
                </a:lnTo>
                <a:lnTo>
                  <a:pt x="9465" y="48432"/>
                </a:lnTo>
                <a:lnTo>
                  <a:pt x="9406" y="48432"/>
                </a:lnTo>
                <a:lnTo>
                  <a:pt x="9346" y="48412"/>
                </a:lnTo>
                <a:close/>
                <a:moveTo>
                  <a:pt x="14326" y="48234"/>
                </a:moveTo>
                <a:lnTo>
                  <a:pt x="14247" y="48254"/>
                </a:lnTo>
                <a:lnTo>
                  <a:pt x="14167" y="48293"/>
                </a:lnTo>
                <a:lnTo>
                  <a:pt x="14088" y="48353"/>
                </a:lnTo>
                <a:lnTo>
                  <a:pt x="14048" y="48432"/>
                </a:lnTo>
                <a:lnTo>
                  <a:pt x="14009" y="48492"/>
                </a:lnTo>
                <a:lnTo>
                  <a:pt x="13989" y="48571"/>
                </a:lnTo>
                <a:lnTo>
                  <a:pt x="13989" y="48650"/>
                </a:lnTo>
                <a:lnTo>
                  <a:pt x="13989" y="48750"/>
                </a:lnTo>
                <a:lnTo>
                  <a:pt x="14048" y="48908"/>
                </a:lnTo>
                <a:lnTo>
                  <a:pt x="14187" y="49027"/>
                </a:lnTo>
                <a:lnTo>
                  <a:pt x="14267" y="49067"/>
                </a:lnTo>
                <a:lnTo>
                  <a:pt x="14326" y="49087"/>
                </a:lnTo>
                <a:lnTo>
                  <a:pt x="14485" y="49087"/>
                </a:lnTo>
                <a:lnTo>
                  <a:pt x="14564" y="49067"/>
                </a:lnTo>
                <a:lnTo>
                  <a:pt x="14663" y="49027"/>
                </a:lnTo>
                <a:lnTo>
                  <a:pt x="14723" y="48968"/>
                </a:lnTo>
                <a:lnTo>
                  <a:pt x="14782" y="48888"/>
                </a:lnTo>
                <a:lnTo>
                  <a:pt x="14822" y="48829"/>
                </a:lnTo>
                <a:lnTo>
                  <a:pt x="14842" y="48750"/>
                </a:lnTo>
                <a:lnTo>
                  <a:pt x="14842" y="48670"/>
                </a:lnTo>
                <a:lnTo>
                  <a:pt x="14842" y="48571"/>
                </a:lnTo>
                <a:lnTo>
                  <a:pt x="14822" y="48492"/>
                </a:lnTo>
                <a:lnTo>
                  <a:pt x="14782" y="48412"/>
                </a:lnTo>
                <a:lnTo>
                  <a:pt x="14723" y="48353"/>
                </a:lnTo>
                <a:lnTo>
                  <a:pt x="14644" y="48313"/>
                </a:lnTo>
                <a:lnTo>
                  <a:pt x="14584" y="48254"/>
                </a:lnTo>
                <a:lnTo>
                  <a:pt x="14505" y="48234"/>
                </a:lnTo>
                <a:close/>
                <a:moveTo>
                  <a:pt x="35596" y="47420"/>
                </a:moveTo>
                <a:lnTo>
                  <a:pt x="35477" y="47440"/>
                </a:lnTo>
                <a:lnTo>
                  <a:pt x="35358" y="47480"/>
                </a:lnTo>
                <a:lnTo>
                  <a:pt x="35239" y="47559"/>
                </a:lnTo>
                <a:lnTo>
                  <a:pt x="35100" y="47658"/>
                </a:lnTo>
                <a:lnTo>
                  <a:pt x="35020" y="47758"/>
                </a:lnTo>
                <a:lnTo>
                  <a:pt x="34941" y="47877"/>
                </a:lnTo>
                <a:lnTo>
                  <a:pt x="34901" y="48015"/>
                </a:lnTo>
                <a:lnTo>
                  <a:pt x="34862" y="48134"/>
                </a:lnTo>
                <a:lnTo>
                  <a:pt x="34862" y="48273"/>
                </a:lnTo>
                <a:lnTo>
                  <a:pt x="34881" y="48432"/>
                </a:lnTo>
                <a:lnTo>
                  <a:pt x="34901" y="48571"/>
                </a:lnTo>
                <a:lnTo>
                  <a:pt x="34961" y="48690"/>
                </a:lnTo>
                <a:lnTo>
                  <a:pt x="35040" y="48789"/>
                </a:lnTo>
                <a:lnTo>
                  <a:pt x="35139" y="48869"/>
                </a:lnTo>
                <a:lnTo>
                  <a:pt x="35219" y="48948"/>
                </a:lnTo>
                <a:lnTo>
                  <a:pt x="35338" y="49007"/>
                </a:lnTo>
                <a:lnTo>
                  <a:pt x="35457" y="49047"/>
                </a:lnTo>
                <a:lnTo>
                  <a:pt x="35576" y="49087"/>
                </a:lnTo>
                <a:lnTo>
                  <a:pt x="35695" y="49087"/>
                </a:lnTo>
                <a:lnTo>
                  <a:pt x="35834" y="49067"/>
                </a:lnTo>
                <a:lnTo>
                  <a:pt x="35953" y="49047"/>
                </a:lnTo>
                <a:lnTo>
                  <a:pt x="36072" y="48988"/>
                </a:lnTo>
                <a:lnTo>
                  <a:pt x="36171" y="48928"/>
                </a:lnTo>
                <a:lnTo>
                  <a:pt x="36270" y="48829"/>
                </a:lnTo>
                <a:lnTo>
                  <a:pt x="36350" y="48730"/>
                </a:lnTo>
                <a:lnTo>
                  <a:pt x="36409" y="48631"/>
                </a:lnTo>
                <a:lnTo>
                  <a:pt x="36469" y="48511"/>
                </a:lnTo>
                <a:lnTo>
                  <a:pt x="36489" y="48373"/>
                </a:lnTo>
                <a:lnTo>
                  <a:pt x="36489" y="48254"/>
                </a:lnTo>
                <a:lnTo>
                  <a:pt x="36489" y="48115"/>
                </a:lnTo>
                <a:lnTo>
                  <a:pt x="36449" y="47996"/>
                </a:lnTo>
                <a:lnTo>
                  <a:pt x="36409" y="47896"/>
                </a:lnTo>
                <a:lnTo>
                  <a:pt x="36330" y="47777"/>
                </a:lnTo>
                <a:lnTo>
                  <a:pt x="36250" y="47698"/>
                </a:lnTo>
                <a:lnTo>
                  <a:pt x="36171" y="47599"/>
                </a:lnTo>
                <a:lnTo>
                  <a:pt x="36072" y="47539"/>
                </a:lnTo>
                <a:lnTo>
                  <a:pt x="35953" y="47480"/>
                </a:lnTo>
                <a:lnTo>
                  <a:pt x="35854" y="47440"/>
                </a:lnTo>
                <a:lnTo>
                  <a:pt x="35735" y="47420"/>
                </a:lnTo>
                <a:close/>
                <a:moveTo>
                  <a:pt x="29703" y="47936"/>
                </a:moveTo>
                <a:lnTo>
                  <a:pt x="29584" y="47956"/>
                </a:lnTo>
                <a:lnTo>
                  <a:pt x="29465" y="47996"/>
                </a:lnTo>
                <a:lnTo>
                  <a:pt x="29366" y="48055"/>
                </a:lnTo>
                <a:lnTo>
                  <a:pt x="29266" y="48134"/>
                </a:lnTo>
                <a:lnTo>
                  <a:pt x="29187" y="48234"/>
                </a:lnTo>
                <a:lnTo>
                  <a:pt x="29128" y="48333"/>
                </a:lnTo>
                <a:lnTo>
                  <a:pt x="29068" y="48452"/>
                </a:lnTo>
                <a:lnTo>
                  <a:pt x="29048" y="48571"/>
                </a:lnTo>
                <a:lnTo>
                  <a:pt x="29048" y="48690"/>
                </a:lnTo>
                <a:lnTo>
                  <a:pt x="29048" y="48809"/>
                </a:lnTo>
                <a:lnTo>
                  <a:pt x="29088" y="48928"/>
                </a:lnTo>
                <a:lnTo>
                  <a:pt x="29147" y="49027"/>
                </a:lnTo>
                <a:lnTo>
                  <a:pt x="29207" y="49127"/>
                </a:lnTo>
                <a:lnTo>
                  <a:pt x="29286" y="49206"/>
                </a:lnTo>
                <a:lnTo>
                  <a:pt x="29385" y="49265"/>
                </a:lnTo>
                <a:lnTo>
                  <a:pt x="29465" y="49325"/>
                </a:lnTo>
                <a:lnTo>
                  <a:pt x="29564" y="49345"/>
                </a:lnTo>
                <a:lnTo>
                  <a:pt x="29683" y="49365"/>
                </a:lnTo>
                <a:lnTo>
                  <a:pt x="29782" y="49384"/>
                </a:lnTo>
                <a:lnTo>
                  <a:pt x="29881" y="49365"/>
                </a:lnTo>
                <a:lnTo>
                  <a:pt x="29981" y="49345"/>
                </a:lnTo>
                <a:lnTo>
                  <a:pt x="30080" y="49305"/>
                </a:lnTo>
                <a:lnTo>
                  <a:pt x="30179" y="49265"/>
                </a:lnTo>
                <a:lnTo>
                  <a:pt x="30258" y="49186"/>
                </a:lnTo>
                <a:lnTo>
                  <a:pt x="30338" y="49107"/>
                </a:lnTo>
                <a:lnTo>
                  <a:pt x="30397" y="49007"/>
                </a:lnTo>
                <a:lnTo>
                  <a:pt x="30437" y="48908"/>
                </a:lnTo>
                <a:lnTo>
                  <a:pt x="30477" y="48789"/>
                </a:lnTo>
                <a:lnTo>
                  <a:pt x="30477" y="48670"/>
                </a:lnTo>
                <a:lnTo>
                  <a:pt x="30477" y="48551"/>
                </a:lnTo>
                <a:lnTo>
                  <a:pt x="30457" y="48452"/>
                </a:lnTo>
                <a:lnTo>
                  <a:pt x="30417" y="48353"/>
                </a:lnTo>
                <a:lnTo>
                  <a:pt x="30358" y="48254"/>
                </a:lnTo>
                <a:lnTo>
                  <a:pt x="30278" y="48174"/>
                </a:lnTo>
                <a:lnTo>
                  <a:pt x="30199" y="48095"/>
                </a:lnTo>
                <a:lnTo>
                  <a:pt x="30120" y="48035"/>
                </a:lnTo>
                <a:lnTo>
                  <a:pt x="30020" y="47996"/>
                </a:lnTo>
                <a:lnTo>
                  <a:pt x="29921" y="47956"/>
                </a:lnTo>
                <a:lnTo>
                  <a:pt x="29802" y="47936"/>
                </a:lnTo>
                <a:close/>
                <a:moveTo>
                  <a:pt x="6191" y="49007"/>
                </a:moveTo>
                <a:lnTo>
                  <a:pt x="6092" y="49027"/>
                </a:lnTo>
                <a:lnTo>
                  <a:pt x="6013" y="49087"/>
                </a:lnTo>
                <a:lnTo>
                  <a:pt x="5973" y="49127"/>
                </a:lnTo>
                <a:lnTo>
                  <a:pt x="5953" y="49186"/>
                </a:lnTo>
                <a:lnTo>
                  <a:pt x="5933" y="49265"/>
                </a:lnTo>
                <a:lnTo>
                  <a:pt x="5973" y="49365"/>
                </a:lnTo>
                <a:lnTo>
                  <a:pt x="6013" y="49464"/>
                </a:lnTo>
                <a:lnTo>
                  <a:pt x="6052" y="49503"/>
                </a:lnTo>
                <a:lnTo>
                  <a:pt x="6112" y="49523"/>
                </a:lnTo>
                <a:lnTo>
                  <a:pt x="6211" y="49543"/>
                </a:lnTo>
                <a:lnTo>
                  <a:pt x="6291" y="49503"/>
                </a:lnTo>
                <a:lnTo>
                  <a:pt x="6370" y="49444"/>
                </a:lnTo>
                <a:lnTo>
                  <a:pt x="6429" y="49365"/>
                </a:lnTo>
                <a:lnTo>
                  <a:pt x="6449" y="49265"/>
                </a:lnTo>
                <a:lnTo>
                  <a:pt x="6449" y="49166"/>
                </a:lnTo>
                <a:lnTo>
                  <a:pt x="6410" y="49127"/>
                </a:lnTo>
                <a:lnTo>
                  <a:pt x="6390" y="49087"/>
                </a:lnTo>
                <a:lnTo>
                  <a:pt x="6350" y="49047"/>
                </a:lnTo>
                <a:lnTo>
                  <a:pt x="6291" y="49027"/>
                </a:lnTo>
                <a:lnTo>
                  <a:pt x="6191" y="49007"/>
                </a:lnTo>
                <a:close/>
                <a:moveTo>
                  <a:pt x="16290" y="48710"/>
                </a:moveTo>
                <a:lnTo>
                  <a:pt x="16211" y="48730"/>
                </a:lnTo>
                <a:lnTo>
                  <a:pt x="16112" y="48750"/>
                </a:lnTo>
                <a:lnTo>
                  <a:pt x="16013" y="48789"/>
                </a:lnTo>
                <a:lnTo>
                  <a:pt x="15933" y="48849"/>
                </a:lnTo>
                <a:lnTo>
                  <a:pt x="15874" y="48928"/>
                </a:lnTo>
                <a:lnTo>
                  <a:pt x="15854" y="49007"/>
                </a:lnTo>
                <a:lnTo>
                  <a:pt x="15814" y="49087"/>
                </a:lnTo>
                <a:lnTo>
                  <a:pt x="15814" y="49186"/>
                </a:lnTo>
                <a:lnTo>
                  <a:pt x="15834" y="49384"/>
                </a:lnTo>
                <a:lnTo>
                  <a:pt x="15874" y="49464"/>
                </a:lnTo>
                <a:lnTo>
                  <a:pt x="15953" y="49543"/>
                </a:lnTo>
                <a:lnTo>
                  <a:pt x="16032" y="49603"/>
                </a:lnTo>
                <a:lnTo>
                  <a:pt x="16112" y="49642"/>
                </a:lnTo>
                <a:lnTo>
                  <a:pt x="16211" y="49682"/>
                </a:lnTo>
                <a:lnTo>
                  <a:pt x="16310" y="49682"/>
                </a:lnTo>
                <a:lnTo>
                  <a:pt x="16390" y="49662"/>
                </a:lnTo>
                <a:lnTo>
                  <a:pt x="16489" y="49623"/>
                </a:lnTo>
                <a:lnTo>
                  <a:pt x="16568" y="49583"/>
                </a:lnTo>
                <a:lnTo>
                  <a:pt x="16628" y="49523"/>
                </a:lnTo>
                <a:lnTo>
                  <a:pt x="16687" y="49444"/>
                </a:lnTo>
                <a:lnTo>
                  <a:pt x="16747" y="49365"/>
                </a:lnTo>
                <a:lnTo>
                  <a:pt x="16767" y="49285"/>
                </a:lnTo>
                <a:lnTo>
                  <a:pt x="16786" y="49186"/>
                </a:lnTo>
                <a:lnTo>
                  <a:pt x="16786" y="49107"/>
                </a:lnTo>
                <a:lnTo>
                  <a:pt x="16747" y="49007"/>
                </a:lnTo>
                <a:lnTo>
                  <a:pt x="16687" y="48928"/>
                </a:lnTo>
                <a:lnTo>
                  <a:pt x="16628" y="48849"/>
                </a:lnTo>
                <a:lnTo>
                  <a:pt x="16568" y="48789"/>
                </a:lnTo>
                <a:lnTo>
                  <a:pt x="16469" y="48750"/>
                </a:lnTo>
                <a:lnTo>
                  <a:pt x="16390" y="48730"/>
                </a:lnTo>
                <a:lnTo>
                  <a:pt x="16290" y="48710"/>
                </a:lnTo>
                <a:close/>
                <a:moveTo>
                  <a:pt x="2977" y="49404"/>
                </a:moveTo>
                <a:lnTo>
                  <a:pt x="2918" y="49444"/>
                </a:lnTo>
                <a:lnTo>
                  <a:pt x="2878" y="49503"/>
                </a:lnTo>
                <a:lnTo>
                  <a:pt x="2878" y="49583"/>
                </a:lnTo>
                <a:lnTo>
                  <a:pt x="2878" y="49642"/>
                </a:lnTo>
                <a:lnTo>
                  <a:pt x="2918" y="49702"/>
                </a:lnTo>
                <a:lnTo>
                  <a:pt x="2977" y="49742"/>
                </a:lnTo>
                <a:lnTo>
                  <a:pt x="3056" y="49761"/>
                </a:lnTo>
                <a:lnTo>
                  <a:pt x="3116" y="49742"/>
                </a:lnTo>
                <a:lnTo>
                  <a:pt x="3175" y="49702"/>
                </a:lnTo>
                <a:lnTo>
                  <a:pt x="3215" y="49642"/>
                </a:lnTo>
                <a:lnTo>
                  <a:pt x="3235" y="49563"/>
                </a:lnTo>
                <a:lnTo>
                  <a:pt x="3215" y="49503"/>
                </a:lnTo>
                <a:lnTo>
                  <a:pt x="3175" y="49444"/>
                </a:lnTo>
                <a:lnTo>
                  <a:pt x="3116" y="49404"/>
                </a:lnTo>
                <a:close/>
                <a:moveTo>
                  <a:pt x="100" y="49702"/>
                </a:moveTo>
                <a:lnTo>
                  <a:pt x="60" y="49722"/>
                </a:lnTo>
                <a:lnTo>
                  <a:pt x="1" y="49761"/>
                </a:lnTo>
                <a:lnTo>
                  <a:pt x="1" y="49801"/>
                </a:lnTo>
                <a:lnTo>
                  <a:pt x="1" y="49821"/>
                </a:lnTo>
                <a:lnTo>
                  <a:pt x="21" y="49861"/>
                </a:lnTo>
                <a:lnTo>
                  <a:pt x="60" y="49880"/>
                </a:lnTo>
                <a:lnTo>
                  <a:pt x="100" y="49900"/>
                </a:lnTo>
                <a:lnTo>
                  <a:pt x="140" y="49880"/>
                </a:lnTo>
                <a:lnTo>
                  <a:pt x="160" y="49861"/>
                </a:lnTo>
                <a:lnTo>
                  <a:pt x="180" y="49841"/>
                </a:lnTo>
                <a:lnTo>
                  <a:pt x="180" y="49761"/>
                </a:lnTo>
                <a:lnTo>
                  <a:pt x="140" y="49702"/>
                </a:lnTo>
                <a:close/>
                <a:moveTo>
                  <a:pt x="27778" y="48492"/>
                </a:moveTo>
                <a:lnTo>
                  <a:pt x="27679" y="48511"/>
                </a:lnTo>
                <a:lnTo>
                  <a:pt x="27580" y="48551"/>
                </a:lnTo>
                <a:lnTo>
                  <a:pt x="27481" y="48611"/>
                </a:lnTo>
                <a:lnTo>
                  <a:pt x="27382" y="48690"/>
                </a:lnTo>
                <a:lnTo>
                  <a:pt x="27302" y="48789"/>
                </a:lnTo>
                <a:lnTo>
                  <a:pt x="27243" y="48888"/>
                </a:lnTo>
                <a:lnTo>
                  <a:pt x="27203" y="49007"/>
                </a:lnTo>
                <a:lnTo>
                  <a:pt x="27183" y="49127"/>
                </a:lnTo>
                <a:lnTo>
                  <a:pt x="27183" y="49246"/>
                </a:lnTo>
                <a:lnTo>
                  <a:pt x="27203" y="49365"/>
                </a:lnTo>
                <a:lnTo>
                  <a:pt x="27243" y="49484"/>
                </a:lnTo>
                <a:lnTo>
                  <a:pt x="27302" y="49583"/>
                </a:lnTo>
                <a:lnTo>
                  <a:pt x="27362" y="49662"/>
                </a:lnTo>
                <a:lnTo>
                  <a:pt x="27441" y="49742"/>
                </a:lnTo>
                <a:lnTo>
                  <a:pt x="27520" y="49801"/>
                </a:lnTo>
                <a:lnTo>
                  <a:pt x="27620" y="49841"/>
                </a:lnTo>
                <a:lnTo>
                  <a:pt x="27719" y="49880"/>
                </a:lnTo>
                <a:lnTo>
                  <a:pt x="27818" y="49880"/>
                </a:lnTo>
                <a:lnTo>
                  <a:pt x="27917" y="49900"/>
                </a:lnTo>
                <a:lnTo>
                  <a:pt x="28036" y="49880"/>
                </a:lnTo>
                <a:lnTo>
                  <a:pt x="28135" y="49841"/>
                </a:lnTo>
                <a:lnTo>
                  <a:pt x="28235" y="49801"/>
                </a:lnTo>
                <a:lnTo>
                  <a:pt x="28334" y="49742"/>
                </a:lnTo>
                <a:lnTo>
                  <a:pt x="28413" y="49662"/>
                </a:lnTo>
                <a:lnTo>
                  <a:pt x="28473" y="49583"/>
                </a:lnTo>
                <a:lnTo>
                  <a:pt x="28532" y="49484"/>
                </a:lnTo>
                <a:lnTo>
                  <a:pt x="28552" y="49365"/>
                </a:lnTo>
                <a:lnTo>
                  <a:pt x="28592" y="49246"/>
                </a:lnTo>
                <a:lnTo>
                  <a:pt x="28592" y="49146"/>
                </a:lnTo>
                <a:lnTo>
                  <a:pt x="28572" y="49027"/>
                </a:lnTo>
                <a:lnTo>
                  <a:pt x="28532" y="48928"/>
                </a:lnTo>
                <a:lnTo>
                  <a:pt x="28493" y="48829"/>
                </a:lnTo>
                <a:lnTo>
                  <a:pt x="28433" y="48750"/>
                </a:lnTo>
                <a:lnTo>
                  <a:pt x="28354" y="48670"/>
                </a:lnTo>
                <a:lnTo>
                  <a:pt x="28274" y="48611"/>
                </a:lnTo>
                <a:lnTo>
                  <a:pt x="28175" y="48571"/>
                </a:lnTo>
                <a:lnTo>
                  <a:pt x="28076" y="48531"/>
                </a:lnTo>
                <a:lnTo>
                  <a:pt x="27977" y="48492"/>
                </a:lnTo>
                <a:close/>
                <a:moveTo>
                  <a:pt x="11092" y="49226"/>
                </a:moveTo>
                <a:lnTo>
                  <a:pt x="11013" y="49246"/>
                </a:lnTo>
                <a:lnTo>
                  <a:pt x="10953" y="49265"/>
                </a:lnTo>
                <a:lnTo>
                  <a:pt x="10874" y="49305"/>
                </a:lnTo>
                <a:lnTo>
                  <a:pt x="10814" y="49365"/>
                </a:lnTo>
                <a:lnTo>
                  <a:pt x="10775" y="49404"/>
                </a:lnTo>
                <a:lnTo>
                  <a:pt x="10735" y="49464"/>
                </a:lnTo>
                <a:lnTo>
                  <a:pt x="10695" y="49543"/>
                </a:lnTo>
                <a:lnTo>
                  <a:pt x="10695" y="49603"/>
                </a:lnTo>
                <a:lnTo>
                  <a:pt x="10695" y="49682"/>
                </a:lnTo>
                <a:lnTo>
                  <a:pt x="10735" y="49742"/>
                </a:lnTo>
                <a:lnTo>
                  <a:pt x="10775" y="49821"/>
                </a:lnTo>
                <a:lnTo>
                  <a:pt x="10894" y="49920"/>
                </a:lnTo>
                <a:lnTo>
                  <a:pt x="10953" y="49960"/>
                </a:lnTo>
                <a:lnTo>
                  <a:pt x="11033" y="50000"/>
                </a:lnTo>
                <a:lnTo>
                  <a:pt x="11171" y="50000"/>
                </a:lnTo>
                <a:lnTo>
                  <a:pt x="11251" y="49980"/>
                </a:lnTo>
                <a:lnTo>
                  <a:pt x="11330" y="49940"/>
                </a:lnTo>
                <a:lnTo>
                  <a:pt x="11390" y="49880"/>
                </a:lnTo>
                <a:lnTo>
                  <a:pt x="11429" y="49821"/>
                </a:lnTo>
                <a:lnTo>
                  <a:pt x="11469" y="49761"/>
                </a:lnTo>
                <a:lnTo>
                  <a:pt x="11489" y="49682"/>
                </a:lnTo>
                <a:lnTo>
                  <a:pt x="11489" y="49603"/>
                </a:lnTo>
                <a:lnTo>
                  <a:pt x="11489" y="49543"/>
                </a:lnTo>
                <a:lnTo>
                  <a:pt x="11449" y="49464"/>
                </a:lnTo>
                <a:lnTo>
                  <a:pt x="11429" y="49384"/>
                </a:lnTo>
                <a:lnTo>
                  <a:pt x="11370" y="49325"/>
                </a:lnTo>
                <a:lnTo>
                  <a:pt x="11310" y="49265"/>
                </a:lnTo>
                <a:lnTo>
                  <a:pt x="11231" y="49246"/>
                </a:lnTo>
                <a:lnTo>
                  <a:pt x="11171" y="49226"/>
                </a:lnTo>
                <a:close/>
                <a:moveTo>
                  <a:pt x="33830" y="48373"/>
                </a:moveTo>
                <a:lnTo>
                  <a:pt x="33711" y="48392"/>
                </a:lnTo>
                <a:lnTo>
                  <a:pt x="33592" y="48432"/>
                </a:lnTo>
                <a:lnTo>
                  <a:pt x="33493" y="48511"/>
                </a:lnTo>
                <a:lnTo>
                  <a:pt x="33373" y="48611"/>
                </a:lnTo>
                <a:lnTo>
                  <a:pt x="33294" y="48730"/>
                </a:lnTo>
                <a:lnTo>
                  <a:pt x="33215" y="48849"/>
                </a:lnTo>
                <a:lnTo>
                  <a:pt x="33175" y="48968"/>
                </a:lnTo>
                <a:lnTo>
                  <a:pt x="33135" y="49107"/>
                </a:lnTo>
                <a:lnTo>
                  <a:pt x="33135" y="49246"/>
                </a:lnTo>
                <a:lnTo>
                  <a:pt x="33175" y="49365"/>
                </a:lnTo>
                <a:lnTo>
                  <a:pt x="33215" y="49503"/>
                </a:lnTo>
                <a:lnTo>
                  <a:pt x="33274" y="49642"/>
                </a:lnTo>
                <a:lnTo>
                  <a:pt x="33354" y="49742"/>
                </a:lnTo>
                <a:lnTo>
                  <a:pt x="33453" y="49821"/>
                </a:lnTo>
                <a:lnTo>
                  <a:pt x="33552" y="49900"/>
                </a:lnTo>
                <a:lnTo>
                  <a:pt x="33651" y="49960"/>
                </a:lnTo>
                <a:lnTo>
                  <a:pt x="33750" y="50000"/>
                </a:lnTo>
                <a:lnTo>
                  <a:pt x="33870" y="50019"/>
                </a:lnTo>
                <a:lnTo>
                  <a:pt x="34008" y="50019"/>
                </a:lnTo>
                <a:lnTo>
                  <a:pt x="34127" y="50000"/>
                </a:lnTo>
                <a:lnTo>
                  <a:pt x="34246" y="49960"/>
                </a:lnTo>
                <a:lnTo>
                  <a:pt x="34366" y="49900"/>
                </a:lnTo>
                <a:lnTo>
                  <a:pt x="34465" y="49841"/>
                </a:lnTo>
                <a:lnTo>
                  <a:pt x="34564" y="49742"/>
                </a:lnTo>
                <a:lnTo>
                  <a:pt x="34623" y="49642"/>
                </a:lnTo>
                <a:lnTo>
                  <a:pt x="34703" y="49543"/>
                </a:lnTo>
                <a:lnTo>
                  <a:pt x="34743" y="49424"/>
                </a:lnTo>
                <a:lnTo>
                  <a:pt x="34762" y="49305"/>
                </a:lnTo>
                <a:lnTo>
                  <a:pt x="34762" y="49166"/>
                </a:lnTo>
                <a:lnTo>
                  <a:pt x="34743" y="49047"/>
                </a:lnTo>
                <a:lnTo>
                  <a:pt x="34703" y="48928"/>
                </a:lnTo>
                <a:lnTo>
                  <a:pt x="34663" y="48809"/>
                </a:lnTo>
                <a:lnTo>
                  <a:pt x="34584" y="48710"/>
                </a:lnTo>
                <a:lnTo>
                  <a:pt x="34504" y="48611"/>
                </a:lnTo>
                <a:lnTo>
                  <a:pt x="34405" y="48531"/>
                </a:lnTo>
                <a:lnTo>
                  <a:pt x="34306" y="48472"/>
                </a:lnTo>
                <a:lnTo>
                  <a:pt x="34187" y="48412"/>
                </a:lnTo>
                <a:lnTo>
                  <a:pt x="34068" y="48392"/>
                </a:lnTo>
                <a:lnTo>
                  <a:pt x="33949" y="48373"/>
                </a:lnTo>
                <a:close/>
                <a:moveTo>
                  <a:pt x="18136" y="49027"/>
                </a:moveTo>
                <a:lnTo>
                  <a:pt x="18056" y="49047"/>
                </a:lnTo>
                <a:lnTo>
                  <a:pt x="17977" y="49087"/>
                </a:lnTo>
                <a:lnTo>
                  <a:pt x="17898" y="49127"/>
                </a:lnTo>
                <a:lnTo>
                  <a:pt x="17818" y="49186"/>
                </a:lnTo>
                <a:lnTo>
                  <a:pt x="17759" y="49265"/>
                </a:lnTo>
                <a:lnTo>
                  <a:pt x="17719" y="49345"/>
                </a:lnTo>
                <a:lnTo>
                  <a:pt x="17699" y="49424"/>
                </a:lnTo>
                <a:lnTo>
                  <a:pt x="17679" y="49503"/>
                </a:lnTo>
                <a:lnTo>
                  <a:pt x="17679" y="49603"/>
                </a:lnTo>
                <a:lnTo>
                  <a:pt x="17699" y="49781"/>
                </a:lnTo>
                <a:lnTo>
                  <a:pt x="17798" y="49920"/>
                </a:lnTo>
                <a:lnTo>
                  <a:pt x="17917" y="50019"/>
                </a:lnTo>
                <a:lnTo>
                  <a:pt x="17977" y="50059"/>
                </a:lnTo>
                <a:lnTo>
                  <a:pt x="18056" y="50099"/>
                </a:lnTo>
                <a:lnTo>
                  <a:pt x="18136" y="50119"/>
                </a:lnTo>
                <a:lnTo>
                  <a:pt x="18235" y="50119"/>
                </a:lnTo>
                <a:lnTo>
                  <a:pt x="18314" y="50099"/>
                </a:lnTo>
                <a:lnTo>
                  <a:pt x="18394" y="50079"/>
                </a:lnTo>
                <a:lnTo>
                  <a:pt x="18473" y="50039"/>
                </a:lnTo>
                <a:lnTo>
                  <a:pt x="18532" y="50000"/>
                </a:lnTo>
                <a:lnTo>
                  <a:pt x="18592" y="49940"/>
                </a:lnTo>
                <a:lnTo>
                  <a:pt x="18651" y="49880"/>
                </a:lnTo>
                <a:lnTo>
                  <a:pt x="18691" y="49801"/>
                </a:lnTo>
                <a:lnTo>
                  <a:pt x="18711" y="49722"/>
                </a:lnTo>
                <a:lnTo>
                  <a:pt x="18731" y="49623"/>
                </a:lnTo>
                <a:lnTo>
                  <a:pt x="18731" y="49543"/>
                </a:lnTo>
                <a:lnTo>
                  <a:pt x="18731" y="49464"/>
                </a:lnTo>
                <a:lnTo>
                  <a:pt x="18691" y="49384"/>
                </a:lnTo>
                <a:lnTo>
                  <a:pt x="18612" y="49246"/>
                </a:lnTo>
                <a:lnTo>
                  <a:pt x="18513" y="49146"/>
                </a:lnTo>
                <a:lnTo>
                  <a:pt x="18374" y="49067"/>
                </a:lnTo>
                <a:lnTo>
                  <a:pt x="18294" y="49047"/>
                </a:lnTo>
                <a:lnTo>
                  <a:pt x="18215" y="49027"/>
                </a:lnTo>
                <a:close/>
                <a:moveTo>
                  <a:pt x="37858" y="48373"/>
                </a:moveTo>
                <a:lnTo>
                  <a:pt x="37719" y="48412"/>
                </a:lnTo>
                <a:lnTo>
                  <a:pt x="37580" y="48452"/>
                </a:lnTo>
                <a:lnTo>
                  <a:pt x="37461" y="48531"/>
                </a:lnTo>
                <a:lnTo>
                  <a:pt x="37342" y="48631"/>
                </a:lnTo>
                <a:lnTo>
                  <a:pt x="37242" y="48730"/>
                </a:lnTo>
                <a:lnTo>
                  <a:pt x="37163" y="48869"/>
                </a:lnTo>
                <a:lnTo>
                  <a:pt x="37104" y="49007"/>
                </a:lnTo>
                <a:lnTo>
                  <a:pt x="37084" y="49166"/>
                </a:lnTo>
                <a:lnTo>
                  <a:pt x="37084" y="49325"/>
                </a:lnTo>
                <a:lnTo>
                  <a:pt x="37104" y="49464"/>
                </a:lnTo>
                <a:lnTo>
                  <a:pt x="37163" y="49603"/>
                </a:lnTo>
                <a:lnTo>
                  <a:pt x="37223" y="49761"/>
                </a:lnTo>
                <a:lnTo>
                  <a:pt x="37322" y="49861"/>
                </a:lnTo>
                <a:lnTo>
                  <a:pt x="37421" y="49960"/>
                </a:lnTo>
                <a:lnTo>
                  <a:pt x="37520" y="50039"/>
                </a:lnTo>
                <a:lnTo>
                  <a:pt x="37639" y="50099"/>
                </a:lnTo>
                <a:lnTo>
                  <a:pt x="37758" y="50138"/>
                </a:lnTo>
                <a:lnTo>
                  <a:pt x="37897" y="50178"/>
                </a:lnTo>
                <a:lnTo>
                  <a:pt x="38036" y="50178"/>
                </a:lnTo>
                <a:lnTo>
                  <a:pt x="38175" y="50158"/>
                </a:lnTo>
                <a:lnTo>
                  <a:pt x="38294" y="50099"/>
                </a:lnTo>
                <a:lnTo>
                  <a:pt x="38433" y="50039"/>
                </a:lnTo>
                <a:lnTo>
                  <a:pt x="38552" y="49960"/>
                </a:lnTo>
                <a:lnTo>
                  <a:pt x="38651" y="49880"/>
                </a:lnTo>
                <a:lnTo>
                  <a:pt x="38731" y="49761"/>
                </a:lnTo>
                <a:lnTo>
                  <a:pt x="38790" y="49642"/>
                </a:lnTo>
                <a:lnTo>
                  <a:pt x="38850" y="49503"/>
                </a:lnTo>
                <a:lnTo>
                  <a:pt x="38869" y="49365"/>
                </a:lnTo>
                <a:lnTo>
                  <a:pt x="38889" y="49226"/>
                </a:lnTo>
                <a:lnTo>
                  <a:pt x="38869" y="49087"/>
                </a:lnTo>
                <a:lnTo>
                  <a:pt x="38830" y="48948"/>
                </a:lnTo>
                <a:lnTo>
                  <a:pt x="38770" y="48829"/>
                </a:lnTo>
                <a:lnTo>
                  <a:pt x="38691" y="48710"/>
                </a:lnTo>
                <a:lnTo>
                  <a:pt x="38592" y="48611"/>
                </a:lnTo>
                <a:lnTo>
                  <a:pt x="38492" y="48531"/>
                </a:lnTo>
                <a:lnTo>
                  <a:pt x="38373" y="48472"/>
                </a:lnTo>
                <a:lnTo>
                  <a:pt x="38254" y="48412"/>
                </a:lnTo>
                <a:lnTo>
                  <a:pt x="38115" y="48392"/>
                </a:lnTo>
                <a:lnTo>
                  <a:pt x="37977" y="48373"/>
                </a:lnTo>
                <a:close/>
                <a:moveTo>
                  <a:pt x="25973" y="48888"/>
                </a:moveTo>
                <a:lnTo>
                  <a:pt x="25874" y="48908"/>
                </a:lnTo>
                <a:lnTo>
                  <a:pt x="25774" y="48928"/>
                </a:lnTo>
                <a:lnTo>
                  <a:pt x="25675" y="48948"/>
                </a:lnTo>
                <a:lnTo>
                  <a:pt x="25576" y="49007"/>
                </a:lnTo>
                <a:lnTo>
                  <a:pt x="25497" y="49087"/>
                </a:lnTo>
                <a:lnTo>
                  <a:pt x="25417" y="49186"/>
                </a:lnTo>
                <a:lnTo>
                  <a:pt x="25358" y="49285"/>
                </a:lnTo>
                <a:lnTo>
                  <a:pt x="25318" y="49384"/>
                </a:lnTo>
                <a:lnTo>
                  <a:pt x="25298" y="49503"/>
                </a:lnTo>
                <a:lnTo>
                  <a:pt x="25298" y="49603"/>
                </a:lnTo>
                <a:lnTo>
                  <a:pt x="25318" y="49722"/>
                </a:lnTo>
                <a:lnTo>
                  <a:pt x="25358" y="49821"/>
                </a:lnTo>
                <a:lnTo>
                  <a:pt x="25397" y="49940"/>
                </a:lnTo>
                <a:lnTo>
                  <a:pt x="25556" y="50079"/>
                </a:lnTo>
                <a:lnTo>
                  <a:pt x="25636" y="50138"/>
                </a:lnTo>
                <a:lnTo>
                  <a:pt x="25715" y="50198"/>
                </a:lnTo>
                <a:lnTo>
                  <a:pt x="25814" y="50238"/>
                </a:lnTo>
                <a:lnTo>
                  <a:pt x="25913" y="50257"/>
                </a:lnTo>
                <a:lnTo>
                  <a:pt x="26012" y="50257"/>
                </a:lnTo>
                <a:lnTo>
                  <a:pt x="26132" y="50238"/>
                </a:lnTo>
                <a:lnTo>
                  <a:pt x="26231" y="50198"/>
                </a:lnTo>
                <a:lnTo>
                  <a:pt x="26310" y="50158"/>
                </a:lnTo>
                <a:lnTo>
                  <a:pt x="26409" y="50099"/>
                </a:lnTo>
                <a:lnTo>
                  <a:pt x="26469" y="50019"/>
                </a:lnTo>
                <a:lnTo>
                  <a:pt x="26548" y="49940"/>
                </a:lnTo>
                <a:lnTo>
                  <a:pt x="26588" y="49861"/>
                </a:lnTo>
                <a:lnTo>
                  <a:pt x="26628" y="49761"/>
                </a:lnTo>
                <a:lnTo>
                  <a:pt x="26647" y="49662"/>
                </a:lnTo>
                <a:lnTo>
                  <a:pt x="26647" y="49543"/>
                </a:lnTo>
                <a:lnTo>
                  <a:pt x="26628" y="49444"/>
                </a:lnTo>
                <a:lnTo>
                  <a:pt x="26608" y="49345"/>
                </a:lnTo>
                <a:lnTo>
                  <a:pt x="26548" y="49246"/>
                </a:lnTo>
                <a:lnTo>
                  <a:pt x="26489" y="49166"/>
                </a:lnTo>
                <a:lnTo>
                  <a:pt x="26429" y="49087"/>
                </a:lnTo>
                <a:lnTo>
                  <a:pt x="26350" y="49027"/>
                </a:lnTo>
                <a:lnTo>
                  <a:pt x="26270" y="48968"/>
                </a:lnTo>
                <a:lnTo>
                  <a:pt x="26171" y="48928"/>
                </a:lnTo>
                <a:lnTo>
                  <a:pt x="26072" y="48908"/>
                </a:lnTo>
                <a:lnTo>
                  <a:pt x="25973" y="48888"/>
                </a:lnTo>
                <a:close/>
                <a:moveTo>
                  <a:pt x="48671" y="49523"/>
                </a:moveTo>
                <a:lnTo>
                  <a:pt x="48631" y="49702"/>
                </a:lnTo>
                <a:lnTo>
                  <a:pt x="48611" y="49841"/>
                </a:lnTo>
                <a:lnTo>
                  <a:pt x="48592" y="49960"/>
                </a:lnTo>
                <a:lnTo>
                  <a:pt x="48611" y="50079"/>
                </a:lnTo>
                <a:lnTo>
                  <a:pt x="48631" y="50218"/>
                </a:lnTo>
                <a:lnTo>
                  <a:pt x="48472" y="50198"/>
                </a:lnTo>
                <a:lnTo>
                  <a:pt x="48314" y="50218"/>
                </a:lnTo>
                <a:lnTo>
                  <a:pt x="48175" y="50238"/>
                </a:lnTo>
                <a:lnTo>
                  <a:pt x="48016" y="50277"/>
                </a:lnTo>
                <a:lnTo>
                  <a:pt x="48016" y="50277"/>
                </a:lnTo>
                <a:lnTo>
                  <a:pt x="48056" y="50099"/>
                </a:lnTo>
                <a:lnTo>
                  <a:pt x="48056" y="49920"/>
                </a:lnTo>
                <a:lnTo>
                  <a:pt x="48056" y="49722"/>
                </a:lnTo>
                <a:lnTo>
                  <a:pt x="48016" y="49543"/>
                </a:lnTo>
                <a:lnTo>
                  <a:pt x="48175" y="49563"/>
                </a:lnTo>
                <a:lnTo>
                  <a:pt x="48353" y="49583"/>
                </a:lnTo>
                <a:lnTo>
                  <a:pt x="48512" y="49563"/>
                </a:lnTo>
                <a:lnTo>
                  <a:pt x="48671" y="49523"/>
                </a:lnTo>
                <a:close/>
                <a:moveTo>
                  <a:pt x="7898" y="49960"/>
                </a:moveTo>
                <a:lnTo>
                  <a:pt x="7779" y="49980"/>
                </a:lnTo>
                <a:lnTo>
                  <a:pt x="7660" y="50059"/>
                </a:lnTo>
                <a:lnTo>
                  <a:pt x="7600" y="50099"/>
                </a:lnTo>
                <a:lnTo>
                  <a:pt x="7560" y="50158"/>
                </a:lnTo>
                <a:lnTo>
                  <a:pt x="7560" y="50218"/>
                </a:lnTo>
                <a:lnTo>
                  <a:pt x="7560" y="50277"/>
                </a:lnTo>
                <a:lnTo>
                  <a:pt x="7580" y="50317"/>
                </a:lnTo>
                <a:lnTo>
                  <a:pt x="7600" y="50337"/>
                </a:lnTo>
                <a:lnTo>
                  <a:pt x="8215" y="50337"/>
                </a:lnTo>
                <a:lnTo>
                  <a:pt x="8195" y="50218"/>
                </a:lnTo>
                <a:lnTo>
                  <a:pt x="8156" y="50099"/>
                </a:lnTo>
                <a:lnTo>
                  <a:pt x="8116" y="50059"/>
                </a:lnTo>
                <a:lnTo>
                  <a:pt x="8037" y="50000"/>
                </a:lnTo>
                <a:lnTo>
                  <a:pt x="7977" y="49980"/>
                </a:lnTo>
                <a:lnTo>
                  <a:pt x="7898" y="49960"/>
                </a:lnTo>
                <a:close/>
                <a:moveTo>
                  <a:pt x="8215" y="50337"/>
                </a:moveTo>
                <a:lnTo>
                  <a:pt x="8275" y="50357"/>
                </a:lnTo>
                <a:lnTo>
                  <a:pt x="8354" y="50357"/>
                </a:lnTo>
                <a:lnTo>
                  <a:pt x="8493" y="50337"/>
                </a:lnTo>
                <a:close/>
                <a:moveTo>
                  <a:pt x="12203" y="50337"/>
                </a:moveTo>
                <a:lnTo>
                  <a:pt x="12342" y="50357"/>
                </a:lnTo>
                <a:lnTo>
                  <a:pt x="12461" y="50337"/>
                </a:lnTo>
                <a:close/>
                <a:moveTo>
                  <a:pt x="12818" y="49900"/>
                </a:moveTo>
                <a:lnTo>
                  <a:pt x="12739" y="49920"/>
                </a:lnTo>
                <a:lnTo>
                  <a:pt x="12679" y="49960"/>
                </a:lnTo>
                <a:lnTo>
                  <a:pt x="12640" y="50019"/>
                </a:lnTo>
                <a:lnTo>
                  <a:pt x="12540" y="50119"/>
                </a:lnTo>
                <a:lnTo>
                  <a:pt x="12501" y="50238"/>
                </a:lnTo>
                <a:lnTo>
                  <a:pt x="12481" y="50337"/>
                </a:lnTo>
                <a:lnTo>
                  <a:pt x="12461" y="50337"/>
                </a:lnTo>
                <a:lnTo>
                  <a:pt x="13493" y="50357"/>
                </a:lnTo>
                <a:lnTo>
                  <a:pt x="13433" y="50337"/>
                </a:lnTo>
                <a:lnTo>
                  <a:pt x="13374" y="50337"/>
                </a:lnTo>
                <a:lnTo>
                  <a:pt x="13374" y="50238"/>
                </a:lnTo>
                <a:lnTo>
                  <a:pt x="13334" y="50158"/>
                </a:lnTo>
                <a:lnTo>
                  <a:pt x="13275" y="50079"/>
                </a:lnTo>
                <a:lnTo>
                  <a:pt x="13175" y="49980"/>
                </a:lnTo>
                <a:lnTo>
                  <a:pt x="13036" y="49920"/>
                </a:lnTo>
                <a:lnTo>
                  <a:pt x="12977" y="49900"/>
                </a:lnTo>
                <a:close/>
                <a:moveTo>
                  <a:pt x="49861" y="42083"/>
                </a:moveTo>
                <a:lnTo>
                  <a:pt x="49742" y="42103"/>
                </a:lnTo>
                <a:lnTo>
                  <a:pt x="49524" y="42143"/>
                </a:lnTo>
                <a:lnTo>
                  <a:pt x="49425" y="42182"/>
                </a:lnTo>
                <a:lnTo>
                  <a:pt x="49306" y="42222"/>
                </a:lnTo>
                <a:lnTo>
                  <a:pt x="49207" y="42301"/>
                </a:lnTo>
                <a:lnTo>
                  <a:pt x="49127" y="42381"/>
                </a:lnTo>
                <a:lnTo>
                  <a:pt x="49048" y="42460"/>
                </a:lnTo>
                <a:lnTo>
                  <a:pt x="48969" y="42559"/>
                </a:lnTo>
                <a:lnTo>
                  <a:pt x="48909" y="42658"/>
                </a:lnTo>
                <a:lnTo>
                  <a:pt x="48869" y="42777"/>
                </a:lnTo>
                <a:lnTo>
                  <a:pt x="48830" y="42897"/>
                </a:lnTo>
                <a:lnTo>
                  <a:pt x="48810" y="43035"/>
                </a:lnTo>
                <a:lnTo>
                  <a:pt x="48810" y="43154"/>
                </a:lnTo>
                <a:lnTo>
                  <a:pt x="48810" y="43274"/>
                </a:lnTo>
                <a:lnTo>
                  <a:pt x="48849" y="43393"/>
                </a:lnTo>
                <a:lnTo>
                  <a:pt x="48889" y="43512"/>
                </a:lnTo>
                <a:lnTo>
                  <a:pt x="49008" y="43750"/>
                </a:lnTo>
                <a:lnTo>
                  <a:pt x="48849" y="43710"/>
                </a:lnTo>
                <a:lnTo>
                  <a:pt x="48691" y="43710"/>
                </a:lnTo>
                <a:lnTo>
                  <a:pt x="48532" y="43730"/>
                </a:lnTo>
                <a:lnTo>
                  <a:pt x="48373" y="43750"/>
                </a:lnTo>
                <a:lnTo>
                  <a:pt x="48234" y="43809"/>
                </a:lnTo>
                <a:lnTo>
                  <a:pt x="48096" y="43908"/>
                </a:lnTo>
                <a:lnTo>
                  <a:pt x="47976" y="44008"/>
                </a:lnTo>
                <a:lnTo>
                  <a:pt x="47877" y="44127"/>
                </a:lnTo>
                <a:lnTo>
                  <a:pt x="47778" y="44266"/>
                </a:lnTo>
                <a:lnTo>
                  <a:pt x="47719" y="44404"/>
                </a:lnTo>
                <a:lnTo>
                  <a:pt x="47679" y="44563"/>
                </a:lnTo>
                <a:lnTo>
                  <a:pt x="47679" y="44702"/>
                </a:lnTo>
                <a:lnTo>
                  <a:pt x="47679" y="44861"/>
                </a:lnTo>
                <a:lnTo>
                  <a:pt x="47699" y="45000"/>
                </a:lnTo>
                <a:lnTo>
                  <a:pt x="47758" y="45158"/>
                </a:lnTo>
                <a:lnTo>
                  <a:pt x="47818" y="45297"/>
                </a:lnTo>
                <a:lnTo>
                  <a:pt x="47818" y="45297"/>
                </a:lnTo>
                <a:lnTo>
                  <a:pt x="47659" y="45258"/>
                </a:lnTo>
                <a:lnTo>
                  <a:pt x="47500" y="45238"/>
                </a:lnTo>
                <a:lnTo>
                  <a:pt x="47342" y="45258"/>
                </a:lnTo>
                <a:lnTo>
                  <a:pt x="47203" y="45277"/>
                </a:lnTo>
                <a:lnTo>
                  <a:pt x="47044" y="45337"/>
                </a:lnTo>
                <a:lnTo>
                  <a:pt x="46925" y="45396"/>
                </a:lnTo>
                <a:lnTo>
                  <a:pt x="46786" y="45496"/>
                </a:lnTo>
                <a:lnTo>
                  <a:pt x="46687" y="45615"/>
                </a:lnTo>
                <a:lnTo>
                  <a:pt x="46588" y="45754"/>
                </a:lnTo>
                <a:lnTo>
                  <a:pt x="46528" y="45892"/>
                </a:lnTo>
                <a:lnTo>
                  <a:pt x="46488" y="46031"/>
                </a:lnTo>
                <a:lnTo>
                  <a:pt x="46469" y="46170"/>
                </a:lnTo>
                <a:lnTo>
                  <a:pt x="46449" y="46309"/>
                </a:lnTo>
                <a:lnTo>
                  <a:pt x="46469" y="46468"/>
                </a:lnTo>
                <a:lnTo>
                  <a:pt x="46508" y="46607"/>
                </a:lnTo>
                <a:lnTo>
                  <a:pt x="46568" y="46765"/>
                </a:lnTo>
                <a:lnTo>
                  <a:pt x="46568" y="46765"/>
                </a:lnTo>
                <a:lnTo>
                  <a:pt x="46429" y="46726"/>
                </a:lnTo>
                <a:lnTo>
                  <a:pt x="46270" y="46706"/>
                </a:lnTo>
                <a:lnTo>
                  <a:pt x="46111" y="46706"/>
                </a:lnTo>
                <a:lnTo>
                  <a:pt x="45953" y="46726"/>
                </a:lnTo>
                <a:lnTo>
                  <a:pt x="45814" y="46765"/>
                </a:lnTo>
                <a:lnTo>
                  <a:pt x="45675" y="46825"/>
                </a:lnTo>
                <a:lnTo>
                  <a:pt x="45536" y="46904"/>
                </a:lnTo>
                <a:lnTo>
                  <a:pt x="45437" y="47023"/>
                </a:lnTo>
                <a:lnTo>
                  <a:pt x="45338" y="47142"/>
                </a:lnTo>
                <a:lnTo>
                  <a:pt x="45258" y="47281"/>
                </a:lnTo>
                <a:lnTo>
                  <a:pt x="45199" y="47420"/>
                </a:lnTo>
                <a:lnTo>
                  <a:pt x="45159" y="47579"/>
                </a:lnTo>
                <a:lnTo>
                  <a:pt x="45159" y="47738"/>
                </a:lnTo>
                <a:lnTo>
                  <a:pt x="45159" y="47877"/>
                </a:lnTo>
                <a:lnTo>
                  <a:pt x="45199" y="48035"/>
                </a:lnTo>
                <a:lnTo>
                  <a:pt x="45238" y="48194"/>
                </a:lnTo>
                <a:lnTo>
                  <a:pt x="45080" y="48134"/>
                </a:lnTo>
                <a:lnTo>
                  <a:pt x="44921" y="48115"/>
                </a:lnTo>
                <a:lnTo>
                  <a:pt x="44762" y="48095"/>
                </a:lnTo>
                <a:lnTo>
                  <a:pt x="44623" y="48115"/>
                </a:lnTo>
                <a:lnTo>
                  <a:pt x="44465" y="48154"/>
                </a:lnTo>
                <a:lnTo>
                  <a:pt x="44326" y="48194"/>
                </a:lnTo>
                <a:lnTo>
                  <a:pt x="44187" y="48273"/>
                </a:lnTo>
                <a:lnTo>
                  <a:pt x="44048" y="48392"/>
                </a:lnTo>
                <a:lnTo>
                  <a:pt x="43949" y="48492"/>
                </a:lnTo>
                <a:lnTo>
                  <a:pt x="43869" y="48631"/>
                </a:lnTo>
                <a:lnTo>
                  <a:pt x="43810" y="48769"/>
                </a:lnTo>
                <a:lnTo>
                  <a:pt x="43770" y="48928"/>
                </a:lnTo>
                <a:lnTo>
                  <a:pt x="43750" y="49087"/>
                </a:lnTo>
                <a:lnTo>
                  <a:pt x="43750" y="49226"/>
                </a:lnTo>
                <a:lnTo>
                  <a:pt x="43790" y="49384"/>
                </a:lnTo>
                <a:lnTo>
                  <a:pt x="43830" y="49523"/>
                </a:lnTo>
                <a:lnTo>
                  <a:pt x="43671" y="49464"/>
                </a:lnTo>
                <a:lnTo>
                  <a:pt x="43512" y="49424"/>
                </a:lnTo>
                <a:lnTo>
                  <a:pt x="43354" y="49404"/>
                </a:lnTo>
                <a:lnTo>
                  <a:pt x="43175" y="49404"/>
                </a:lnTo>
                <a:lnTo>
                  <a:pt x="43016" y="49444"/>
                </a:lnTo>
                <a:lnTo>
                  <a:pt x="42877" y="49503"/>
                </a:lnTo>
                <a:lnTo>
                  <a:pt x="42738" y="49583"/>
                </a:lnTo>
                <a:lnTo>
                  <a:pt x="42600" y="49702"/>
                </a:lnTo>
                <a:lnTo>
                  <a:pt x="42500" y="49821"/>
                </a:lnTo>
                <a:lnTo>
                  <a:pt x="42421" y="49940"/>
                </a:lnTo>
                <a:lnTo>
                  <a:pt x="42361" y="50079"/>
                </a:lnTo>
                <a:lnTo>
                  <a:pt x="42302" y="50238"/>
                </a:lnTo>
                <a:lnTo>
                  <a:pt x="42282" y="50297"/>
                </a:lnTo>
                <a:lnTo>
                  <a:pt x="42242" y="50337"/>
                </a:lnTo>
                <a:lnTo>
                  <a:pt x="41707" y="50337"/>
                </a:lnTo>
                <a:lnTo>
                  <a:pt x="41846" y="50198"/>
                </a:lnTo>
                <a:lnTo>
                  <a:pt x="41965" y="50039"/>
                </a:lnTo>
                <a:lnTo>
                  <a:pt x="42024" y="49880"/>
                </a:lnTo>
                <a:lnTo>
                  <a:pt x="42064" y="49702"/>
                </a:lnTo>
                <a:lnTo>
                  <a:pt x="42084" y="49523"/>
                </a:lnTo>
                <a:lnTo>
                  <a:pt x="42044" y="49345"/>
                </a:lnTo>
                <a:lnTo>
                  <a:pt x="41984" y="49166"/>
                </a:lnTo>
                <a:lnTo>
                  <a:pt x="41885" y="48988"/>
                </a:lnTo>
                <a:lnTo>
                  <a:pt x="41885" y="48988"/>
                </a:lnTo>
                <a:lnTo>
                  <a:pt x="41965" y="49027"/>
                </a:lnTo>
                <a:lnTo>
                  <a:pt x="42044" y="49087"/>
                </a:lnTo>
                <a:lnTo>
                  <a:pt x="42123" y="49146"/>
                </a:lnTo>
                <a:lnTo>
                  <a:pt x="42203" y="49206"/>
                </a:lnTo>
                <a:lnTo>
                  <a:pt x="42381" y="49265"/>
                </a:lnTo>
                <a:lnTo>
                  <a:pt x="42481" y="49285"/>
                </a:lnTo>
                <a:lnTo>
                  <a:pt x="42580" y="49305"/>
                </a:lnTo>
                <a:lnTo>
                  <a:pt x="42758" y="49285"/>
                </a:lnTo>
                <a:lnTo>
                  <a:pt x="42937" y="49246"/>
                </a:lnTo>
                <a:lnTo>
                  <a:pt x="43096" y="49166"/>
                </a:lnTo>
                <a:lnTo>
                  <a:pt x="43254" y="49067"/>
                </a:lnTo>
                <a:lnTo>
                  <a:pt x="43393" y="48908"/>
                </a:lnTo>
                <a:lnTo>
                  <a:pt x="43492" y="48769"/>
                </a:lnTo>
                <a:lnTo>
                  <a:pt x="43552" y="48591"/>
                </a:lnTo>
                <a:lnTo>
                  <a:pt x="43572" y="48412"/>
                </a:lnTo>
                <a:lnTo>
                  <a:pt x="43572" y="48254"/>
                </a:lnTo>
                <a:lnTo>
                  <a:pt x="43552" y="48075"/>
                </a:lnTo>
                <a:lnTo>
                  <a:pt x="43492" y="47896"/>
                </a:lnTo>
                <a:lnTo>
                  <a:pt x="43393" y="47718"/>
                </a:lnTo>
                <a:lnTo>
                  <a:pt x="43552" y="47817"/>
                </a:lnTo>
                <a:lnTo>
                  <a:pt x="43730" y="47896"/>
                </a:lnTo>
                <a:lnTo>
                  <a:pt x="43889" y="47956"/>
                </a:lnTo>
                <a:lnTo>
                  <a:pt x="44068" y="47956"/>
                </a:lnTo>
                <a:lnTo>
                  <a:pt x="44227" y="47936"/>
                </a:lnTo>
                <a:lnTo>
                  <a:pt x="44405" y="47896"/>
                </a:lnTo>
                <a:lnTo>
                  <a:pt x="44564" y="47797"/>
                </a:lnTo>
                <a:lnTo>
                  <a:pt x="44723" y="47678"/>
                </a:lnTo>
                <a:lnTo>
                  <a:pt x="44842" y="47539"/>
                </a:lnTo>
                <a:lnTo>
                  <a:pt x="44941" y="47381"/>
                </a:lnTo>
                <a:lnTo>
                  <a:pt x="45000" y="47202"/>
                </a:lnTo>
                <a:lnTo>
                  <a:pt x="45000" y="47043"/>
                </a:lnTo>
                <a:lnTo>
                  <a:pt x="45000" y="46865"/>
                </a:lnTo>
                <a:lnTo>
                  <a:pt x="44961" y="46686"/>
                </a:lnTo>
                <a:lnTo>
                  <a:pt x="44881" y="46508"/>
                </a:lnTo>
                <a:lnTo>
                  <a:pt x="44782" y="46349"/>
                </a:lnTo>
                <a:lnTo>
                  <a:pt x="44941" y="46428"/>
                </a:lnTo>
                <a:lnTo>
                  <a:pt x="45119" y="46508"/>
                </a:lnTo>
                <a:lnTo>
                  <a:pt x="45298" y="46547"/>
                </a:lnTo>
                <a:lnTo>
                  <a:pt x="45377" y="46547"/>
                </a:lnTo>
                <a:lnTo>
                  <a:pt x="45477" y="46527"/>
                </a:lnTo>
                <a:lnTo>
                  <a:pt x="45655" y="46488"/>
                </a:lnTo>
                <a:lnTo>
                  <a:pt x="45814" y="46428"/>
                </a:lnTo>
                <a:lnTo>
                  <a:pt x="45973" y="46329"/>
                </a:lnTo>
                <a:lnTo>
                  <a:pt x="46111" y="46210"/>
                </a:lnTo>
                <a:lnTo>
                  <a:pt x="46230" y="46051"/>
                </a:lnTo>
                <a:lnTo>
                  <a:pt x="46310" y="45873"/>
                </a:lnTo>
                <a:lnTo>
                  <a:pt x="46350" y="45694"/>
                </a:lnTo>
                <a:lnTo>
                  <a:pt x="46350" y="45516"/>
                </a:lnTo>
                <a:lnTo>
                  <a:pt x="46310" y="45337"/>
                </a:lnTo>
                <a:lnTo>
                  <a:pt x="46250" y="45158"/>
                </a:lnTo>
                <a:lnTo>
                  <a:pt x="46151" y="44980"/>
                </a:lnTo>
                <a:lnTo>
                  <a:pt x="46032" y="44841"/>
                </a:lnTo>
                <a:lnTo>
                  <a:pt x="46171" y="44920"/>
                </a:lnTo>
                <a:lnTo>
                  <a:pt x="46310" y="44980"/>
                </a:lnTo>
                <a:lnTo>
                  <a:pt x="46449" y="45019"/>
                </a:lnTo>
                <a:lnTo>
                  <a:pt x="46588" y="45039"/>
                </a:lnTo>
                <a:lnTo>
                  <a:pt x="46726" y="45039"/>
                </a:lnTo>
                <a:lnTo>
                  <a:pt x="46865" y="45000"/>
                </a:lnTo>
                <a:lnTo>
                  <a:pt x="47004" y="44960"/>
                </a:lnTo>
                <a:lnTo>
                  <a:pt x="47143" y="44881"/>
                </a:lnTo>
                <a:lnTo>
                  <a:pt x="47262" y="44781"/>
                </a:lnTo>
                <a:lnTo>
                  <a:pt x="47361" y="44682"/>
                </a:lnTo>
                <a:lnTo>
                  <a:pt x="47441" y="44563"/>
                </a:lnTo>
                <a:lnTo>
                  <a:pt x="47520" y="44444"/>
                </a:lnTo>
                <a:lnTo>
                  <a:pt x="47560" y="44305"/>
                </a:lnTo>
                <a:lnTo>
                  <a:pt x="47599" y="44166"/>
                </a:lnTo>
                <a:lnTo>
                  <a:pt x="47599" y="44027"/>
                </a:lnTo>
                <a:lnTo>
                  <a:pt x="47580" y="43869"/>
                </a:lnTo>
                <a:lnTo>
                  <a:pt x="47540" y="43730"/>
                </a:lnTo>
                <a:lnTo>
                  <a:pt x="47480" y="43611"/>
                </a:lnTo>
                <a:lnTo>
                  <a:pt x="47401" y="43472"/>
                </a:lnTo>
                <a:lnTo>
                  <a:pt x="47302" y="43373"/>
                </a:lnTo>
                <a:lnTo>
                  <a:pt x="47183" y="43274"/>
                </a:lnTo>
                <a:lnTo>
                  <a:pt x="47064" y="43194"/>
                </a:lnTo>
                <a:lnTo>
                  <a:pt x="46925" y="43135"/>
                </a:lnTo>
                <a:lnTo>
                  <a:pt x="46806" y="43095"/>
                </a:lnTo>
                <a:lnTo>
                  <a:pt x="46647" y="43075"/>
                </a:lnTo>
                <a:lnTo>
                  <a:pt x="46488" y="43095"/>
                </a:lnTo>
                <a:lnTo>
                  <a:pt x="46350" y="43135"/>
                </a:lnTo>
                <a:lnTo>
                  <a:pt x="46230" y="43174"/>
                </a:lnTo>
                <a:lnTo>
                  <a:pt x="46111" y="43254"/>
                </a:lnTo>
                <a:lnTo>
                  <a:pt x="45992" y="43333"/>
                </a:lnTo>
                <a:lnTo>
                  <a:pt x="45893" y="43452"/>
                </a:lnTo>
                <a:lnTo>
                  <a:pt x="45794" y="43571"/>
                </a:lnTo>
                <a:lnTo>
                  <a:pt x="45715" y="43710"/>
                </a:lnTo>
                <a:lnTo>
                  <a:pt x="45655" y="43869"/>
                </a:lnTo>
                <a:lnTo>
                  <a:pt x="45635" y="44027"/>
                </a:lnTo>
                <a:lnTo>
                  <a:pt x="45655" y="44186"/>
                </a:lnTo>
                <a:lnTo>
                  <a:pt x="45695" y="44345"/>
                </a:lnTo>
                <a:lnTo>
                  <a:pt x="45754" y="44504"/>
                </a:lnTo>
                <a:lnTo>
                  <a:pt x="45853" y="44643"/>
                </a:lnTo>
                <a:lnTo>
                  <a:pt x="45953" y="44781"/>
                </a:lnTo>
                <a:lnTo>
                  <a:pt x="45794" y="44682"/>
                </a:lnTo>
                <a:lnTo>
                  <a:pt x="45635" y="44623"/>
                </a:lnTo>
                <a:lnTo>
                  <a:pt x="45457" y="44603"/>
                </a:lnTo>
                <a:lnTo>
                  <a:pt x="45298" y="44603"/>
                </a:lnTo>
                <a:lnTo>
                  <a:pt x="45119" y="44623"/>
                </a:lnTo>
                <a:lnTo>
                  <a:pt x="44961" y="44682"/>
                </a:lnTo>
                <a:lnTo>
                  <a:pt x="44802" y="44781"/>
                </a:lnTo>
                <a:lnTo>
                  <a:pt x="44663" y="44900"/>
                </a:lnTo>
                <a:lnTo>
                  <a:pt x="44544" y="45039"/>
                </a:lnTo>
                <a:lnTo>
                  <a:pt x="44465" y="45218"/>
                </a:lnTo>
                <a:lnTo>
                  <a:pt x="44425" y="45377"/>
                </a:lnTo>
                <a:lnTo>
                  <a:pt x="44405" y="45555"/>
                </a:lnTo>
                <a:lnTo>
                  <a:pt x="44425" y="45714"/>
                </a:lnTo>
                <a:lnTo>
                  <a:pt x="44465" y="45892"/>
                </a:lnTo>
                <a:lnTo>
                  <a:pt x="44544" y="46051"/>
                </a:lnTo>
                <a:lnTo>
                  <a:pt x="44643" y="46210"/>
                </a:lnTo>
                <a:lnTo>
                  <a:pt x="44484" y="46131"/>
                </a:lnTo>
                <a:lnTo>
                  <a:pt x="44326" y="46071"/>
                </a:lnTo>
                <a:lnTo>
                  <a:pt x="44147" y="46031"/>
                </a:lnTo>
                <a:lnTo>
                  <a:pt x="43969" y="46012"/>
                </a:lnTo>
                <a:lnTo>
                  <a:pt x="43810" y="46031"/>
                </a:lnTo>
                <a:lnTo>
                  <a:pt x="43631" y="46091"/>
                </a:lnTo>
                <a:lnTo>
                  <a:pt x="43473" y="46170"/>
                </a:lnTo>
                <a:lnTo>
                  <a:pt x="43334" y="46289"/>
                </a:lnTo>
                <a:lnTo>
                  <a:pt x="43215" y="46428"/>
                </a:lnTo>
                <a:lnTo>
                  <a:pt x="43135" y="46587"/>
                </a:lnTo>
                <a:lnTo>
                  <a:pt x="43076" y="46746"/>
                </a:lnTo>
                <a:lnTo>
                  <a:pt x="43056" y="46924"/>
                </a:lnTo>
                <a:lnTo>
                  <a:pt x="43056" y="47083"/>
                </a:lnTo>
                <a:lnTo>
                  <a:pt x="43096" y="47261"/>
                </a:lnTo>
                <a:lnTo>
                  <a:pt x="43155" y="47420"/>
                </a:lnTo>
                <a:lnTo>
                  <a:pt x="43254" y="47579"/>
                </a:lnTo>
                <a:lnTo>
                  <a:pt x="43254" y="47579"/>
                </a:lnTo>
                <a:lnTo>
                  <a:pt x="43096" y="47480"/>
                </a:lnTo>
                <a:lnTo>
                  <a:pt x="42917" y="47400"/>
                </a:lnTo>
                <a:lnTo>
                  <a:pt x="42758" y="47361"/>
                </a:lnTo>
                <a:lnTo>
                  <a:pt x="42580" y="47361"/>
                </a:lnTo>
                <a:lnTo>
                  <a:pt x="42401" y="47381"/>
                </a:lnTo>
                <a:lnTo>
                  <a:pt x="42242" y="47420"/>
                </a:lnTo>
                <a:lnTo>
                  <a:pt x="42084" y="47500"/>
                </a:lnTo>
                <a:lnTo>
                  <a:pt x="41925" y="47638"/>
                </a:lnTo>
                <a:lnTo>
                  <a:pt x="41826" y="47777"/>
                </a:lnTo>
                <a:lnTo>
                  <a:pt x="41727" y="47916"/>
                </a:lnTo>
                <a:lnTo>
                  <a:pt x="41667" y="48095"/>
                </a:lnTo>
                <a:lnTo>
                  <a:pt x="41647" y="48254"/>
                </a:lnTo>
                <a:lnTo>
                  <a:pt x="41647" y="48432"/>
                </a:lnTo>
                <a:lnTo>
                  <a:pt x="41687" y="48591"/>
                </a:lnTo>
                <a:lnTo>
                  <a:pt x="41746" y="48750"/>
                </a:lnTo>
                <a:lnTo>
                  <a:pt x="41846" y="48908"/>
                </a:lnTo>
                <a:lnTo>
                  <a:pt x="41766" y="48849"/>
                </a:lnTo>
                <a:lnTo>
                  <a:pt x="41667" y="48789"/>
                </a:lnTo>
                <a:lnTo>
                  <a:pt x="41588" y="48730"/>
                </a:lnTo>
                <a:lnTo>
                  <a:pt x="41508" y="48670"/>
                </a:lnTo>
                <a:lnTo>
                  <a:pt x="41310" y="48611"/>
                </a:lnTo>
                <a:lnTo>
                  <a:pt x="41211" y="48591"/>
                </a:lnTo>
                <a:lnTo>
                  <a:pt x="41111" y="48591"/>
                </a:lnTo>
                <a:lnTo>
                  <a:pt x="40913" y="48611"/>
                </a:lnTo>
                <a:lnTo>
                  <a:pt x="40735" y="48670"/>
                </a:lnTo>
                <a:lnTo>
                  <a:pt x="40556" y="48769"/>
                </a:lnTo>
                <a:lnTo>
                  <a:pt x="40417" y="48888"/>
                </a:lnTo>
                <a:lnTo>
                  <a:pt x="40338" y="48968"/>
                </a:lnTo>
                <a:lnTo>
                  <a:pt x="40278" y="49047"/>
                </a:lnTo>
                <a:lnTo>
                  <a:pt x="40199" y="49246"/>
                </a:lnTo>
                <a:lnTo>
                  <a:pt x="40159" y="49444"/>
                </a:lnTo>
                <a:lnTo>
                  <a:pt x="40159" y="49642"/>
                </a:lnTo>
                <a:lnTo>
                  <a:pt x="40179" y="49841"/>
                </a:lnTo>
                <a:lnTo>
                  <a:pt x="40258" y="50019"/>
                </a:lnTo>
                <a:lnTo>
                  <a:pt x="40377" y="50198"/>
                </a:lnTo>
                <a:lnTo>
                  <a:pt x="40516" y="50337"/>
                </a:lnTo>
                <a:lnTo>
                  <a:pt x="40477" y="50337"/>
                </a:lnTo>
                <a:lnTo>
                  <a:pt x="40437" y="50317"/>
                </a:lnTo>
                <a:lnTo>
                  <a:pt x="40358" y="50238"/>
                </a:lnTo>
                <a:lnTo>
                  <a:pt x="40219" y="50039"/>
                </a:lnTo>
                <a:lnTo>
                  <a:pt x="40159" y="49980"/>
                </a:lnTo>
                <a:lnTo>
                  <a:pt x="40080" y="49920"/>
                </a:lnTo>
                <a:lnTo>
                  <a:pt x="39981" y="49861"/>
                </a:lnTo>
                <a:lnTo>
                  <a:pt x="39901" y="49821"/>
                </a:lnTo>
                <a:lnTo>
                  <a:pt x="39782" y="49781"/>
                </a:lnTo>
                <a:lnTo>
                  <a:pt x="39663" y="49761"/>
                </a:lnTo>
                <a:lnTo>
                  <a:pt x="39564" y="49742"/>
                </a:lnTo>
                <a:lnTo>
                  <a:pt x="39445" y="49742"/>
                </a:lnTo>
                <a:lnTo>
                  <a:pt x="39326" y="49761"/>
                </a:lnTo>
                <a:lnTo>
                  <a:pt x="39227" y="49801"/>
                </a:lnTo>
                <a:lnTo>
                  <a:pt x="39108" y="49841"/>
                </a:lnTo>
                <a:lnTo>
                  <a:pt x="39008" y="49900"/>
                </a:lnTo>
                <a:lnTo>
                  <a:pt x="38850" y="50019"/>
                </a:lnTo>
                <a:lnTo>
                  <a:pt x="38731" y="50178"/>
                </a:lnTo>
                <a:lnTo>
                  <a:pt x="38671" y="50277"/>
                </a:lnTo>
                <a:lnTo>
                  <a:pt x="38631" y="50317"/>
                </a:lnTo>
                <a:lnTo>
                  <a:pt x="38592" y="50337"/>
                </a:lnTo>
                <a:lnTo>
                  <a:pt x="37838" y="50337"/>
                </a:lnTo>
                <a:lnTo>
                  <a:pt x="37540" y="50357"/>
                </a:lnTo>
                <a:lnTo>
                  <a:pt x="37401" y="50357"/>
                </a:lnTo>
                <a:lnTo>
                  <a:pt x="37262" y="50337"/>
                </a:lnTo>
                <a:lnTo>
                  <a:pt x="37183" y="50337"/>
                </a:lnTo>
                <a:lnTo>
                  <a:pt x="37183" y="50297"/>
                </a:lnTo>
                <a:lnTo>
                  <a:pt x="37163" y="50238"/>
                </a:lnTo>
                <a:lnTo>
                  <a:pt x="37163" y="50119"/>
                </a:lnTo>
                <a:lnTo>
                  <a:pt x="37143" y="50000"/>
                </a:lnTo>
                <a:lnTo>
                  <a:pt x="37084" y="49900"/>
                </a:lnTo>
                <a:lnTo>
                  <a:pt x="37024" y="49781"/>
                </a:lnTo>
                <a:lnTo>
                  <a:pt x="36945" y="49702"/>
                </a:lnTo>
                <a:lnTo>
                  <a:pt x="36866" y="49623"/>
                </a:lnTo>
                <a:lnTo>
                  <a:pt x="36786" y="49563"/>
                </a:lnTo>
                <a:lnTo>
                  <a:pt x="36707" y="49503"/>
                </a:lnTo>
                <a:lnTo>
                  <a:pt x="36608" y="49464"/>
                </a:lnTo>
                <a:lnTo>
                  <a:pt x="36508" y="49424"/>
                </a:lnTo>
                <a:lnTo>
                  <a:pt x="36389" y="49404"/>
                </a:lnTo>
                <a:lnTo>
                  <a:pt x="36290" y="49404"/>
                </a:lnTo>
                <a:lnTo>
                  <a:pt x="36191" y="49424"/>
                </a:lnTo>
                <a:lnTo>
                  <a:pt x="36072" y="49444"/>
                </a:lnTo>
                <a:lnTo>
                  <a:pt x="35973" y="49464"/>
                </a:lnTo>
                <a:lnTo>
                  <a:pt x="35873" y="49503"/>
                </a:lnTo>
                <a:lnTo>
                  <a:pt x="35774" y="49563"/>
                </a:lnTo>
                <a:lnTo>
                  <a:pt x="35695" y="49642"/>
                </a:lnTo>
                <a:lnTo>
                  <a:pt x="35616" y="49702"/>
                </a:lnTo>
                <a:lnTo>
                  <a:pt x="35556" y="49801"/>
                </a:lnTo>
                <a:lnTo>
                  <a:pt x="35496" y="49900"/>
                </a:lnTo>
                <a:lnTo>
                  <a:pt x="35457" y="50000"/>
                </a:lnTo>
                <a:lnTo>
                  <a:pt x="35417" y="50119"/>
                </a:lnTo>
                <a:lnTo>
                  <a:pt x="35417" y="50238"/>
                </a:lnTo>
                <a:lnTo>
                  <a:pt x="35417" y="50297"/>
                </a:lnTo>
                <a:lnTo>
                  <a:pt x="35397" y="50337"/>
                </a:lnTo>
                <a:lnTo>
                  <a:pt x="35358" y="50357"/>
                </a:lnTo>
                <a:lnTo>
                  <a:pt x="35159" y="50357"/>
                </a:lnTo>
                <a:lnTo>
                  <a:pt x="34921" y="50337"/>
                </a:lnTo>
                <a:lnTo>
                  <a:pt x="32877" y="50337"/>
                </a:lnTo>
                <a:lnTo>
                  <a:pt x="32937" y="50138"/>
                </a:lnTo>
                <a:lnTo>
                  <a:pt x="32957" y="49960"/>
                </a:lnTo>
                <a:lnTo>
                  <a:pt x="32957" y="49861"/>
                </a:lnTo>
                <a:lnTo>
                  <a:pt x="32937" y="49781"/>
                </a:lnTo>
                <a:lnTo>
                  <a:pt x="32897" y="49682"/>
                </a:lnTo>
                <a:lnTo>
                  <a:pt x="32858" y="49583"/>
                </a:lnTo>
                <a:lnTo>
                  <a:pt x="32798" y="49503"/>
                </a:lnTo>
                <a:lnTo>
                  <a:pt x="32719" y="49424"/>
                </a:lnTo>
                <a:lnTo>
                  <a:pt x="32639" y="49365"/>
                </a:lnTo>
                <a:lnTo>
                  <a:pt x="32560" y="49305"/>
                </a:lnTo>
                <a:lnTo>
                  <a:pt x="32461" y="49246"/>
                </a:lnTo>
                <a:lnTo>
                  <a:pt x="32362" y="49206"/>
                </a:lnTo>
                <a:lnTo>
                  <a:pt x="32262" y="49186"/>
                </a:lnTo>
                <a:lnTo>
                  <a:pt x="32044" y="49186"/>
                </a:lnTo>
                <a:lnTo>
                  <a:pt x="31945" y="49226"/>
                </a:lnTo>
                <a:lnTo>
                  <a:pt x="31846" y="49246"/>
                </a:lnTo>
                <a:lnTo>
                  <a:pt x="31747" y="49305"/>
                </a:lnTo>
                <a:lnTo>
                  <a:pt x="31667" y="49365"/>
                </a:lnTo>
                <a:lnTo>
                  <a:pt x="31588" y="49424"/>
                </a:lnTo>
                <a:lnTo>
                  <a:pt x="31528" y="49503"/>
                </a:lnTo>
                <a:lnTo>
                  <a:pt x="31449" y="49583"/>
                </a:lnTo>
                <a:lnTo>
                  <a:pt x="31409" y="49682"/>
                </a:lnTo>
                <a:lnTo>
                  <a:pt x="31370" y="49761"/>
                </a:lnTo>
                <a:lnTo>
                  <a:pt x="31370" y="49861"/>
                </a:lnTo>
                <a:lnTo>
                  <a:pt x="31350" y="49960"/>
                </a:lnTo>
                <a:lnTo>
                  <a:pt x="31370" y="50138"/>
                </a:lnTo>
                <a:lnTo>
                  <a:pt x="31429" y="50337"/>
                </a:lnTo>
                <a:lnTo>
                  <a:pt x="31231" y="50357"/>
                </a:lnTo>
                <a:lnTo>
                  <a:pt x="31131" y="50357"/>
                </a:lnTo>
                <a:lnTo>
                  <a:pt x="31052" y="50337"/>
                </a:lnTo>
                <a:lnTo>
                  <a:pt x="30993" y="50297"/>
                </a:lnTo>
                <a:lnTo>
                  <a:pt x="30953" y="50238"/>
                </a:lnTo>
                <a:lnTo>
                  <a:pt x="30854" y="50119"/>
                </a:lnTo>
                <a:lnTo>
                  <a:pt x="30715" y="50019"/>
                </a:lnTo>
                <a:lnTo>
                  <a:pt x="30576" y="49940"/>
                </a:lnTo>
                <a:lnTo>
                  <a:pt x="30417" y="49900"/>
                </a:lnTo>
                <a:lnTo>
                  <a:pt x="30258" y="49880"/>
                </a:lnTo>
                <a:lnTo>
                  <a:pt x="30080" y="49920"/>
                </a:lnTo>
                <a:lnTo>
                  <a:pt x="29921" y="49980"/>
                </a:lnTo>
                <a:lnTo>
                  <a:pt x="29782" y="50079"/>
                </a:lnTo>
                <a:lnTo>
                  <a:pt x="29663" y="50198"/>
                </a:lnTo>
                <a:lnTo>
                  <a:pt x="29604" y="50297"/>
                </a:lnTo>
                <a:lnTo>
                  <a:pt x="29564" y="50317"/>
                </a:lnTo>
                <a:lnTo>
                  <a:pt x="29505" y="50337"/>
                </a:lnTo>
                <a:lnTo>
                  <a:pt x="24405" y="50337"/>
                </a:lnTo>
                <a:lnTo>
                  <a:pt x="24524" y="50218"/>
                </a:lnTo>
                <a:lnTo>
                  <a:pt x="24604" y="50079"/>
                </a:lnTo>
                <a:lnTo>
                  <a:pt x="24663" y="49940"/>
                </a:lnTo>
                <a:lnTo>
                  <a:pt x="24683" y="49781"/>
                </a:lnTo>
                <a:lnTo>
                  <a:pt x="24663" y="49642"/>
                </a:lnTo>
                <a:lnTo>
                  <a:pt x="24604" y="49503"/>
                </a:lnTo>
                <a:lnTo>
                  <a:pt x="24524" y="49365"/>
                </a:lnTo>
                <a:lnTo>
                  <a:pt x="24386" y="49265"/>
                </a:lnTo>
                <a:lnTo>
                  <a:pt x="24227" y="49186"/>
                </a:lnTo>
                <a:lnTo>
                  <a:pt x="24068" y="49166"/>
                </a:lnTo>
                <a:lnTo>
                  <a:pt x="23909" y="49166"/>
                </a:lnTo>
                <a:lnTo>
                  <a:pt x="23770" y="49226"/>
                </a:lnTo>
                <a:lnTo>
                  <a:pt x="23632" y="49305"/>
                </a:lnTo>
                <a:lnTo>
                  <a:pt x="23513" y="49404"/>
                </a:lnTo>
                <a:lnTo>
                  <a:pt x="23433" y="49543"/>
                </a:lnTo>
                <a:lnTo>
                  <a:pt x="23413" y="49623"/>
                </a:lnTo>
                <a:lnTo>
                  <a:pt x="23393" y="49702"/>
                </a:lnTo>
                <a:lnTo>
                  <a:pt x="23393" y="49801"/>
                </a:lnTo>
                <a:lnTo>
                  <a:pt x="23393" y="49900"/>
                </a:lnTo>
                <a:lnTo>
                  <a:pt x="23413" y="49980"/>
                </a:lnTo>
                <a:lnTo>
                  <a:pt x="23453" y="50059"/>
                </a:lnTo>
                <a:lnTo>
                  <a:pt x="23532" y="50218"/>
                </a:lnTo>
                <a:lnTo>
                  <a:pt x="23671" y="50337"/>
                </a:lnTo>
                <a:lnTo>
                  <a:pt x="22501" y="50337"/>
                </a:lnTo>
                <a:lnTo>
                  <a:pt x="22560" y="50257"/>
                </a:lnTo>
                <a:lnTo>
                  <a:pt x="22620" y="50178"/>
                </a:lnTo>
                <a:lnTo>
                  <a:pt x="22659" y="50099"/>
                </a:lnTo>
                <a:lnTo>
                  <a:pt x="22679" y="50000"/>
                </a:lnTo>
                <a:lnTo>
                  <a:pt x="22679" y="49920"/>
                </a:lnTo>
                <a:lnTo>
                  <a:pt x="22679" y="49821"/>
                </a:lnTo>
                <a:lnTo>
                  <a:pt x="22679" y="49742"/>
                </a:lnTo>
                <a:lnTo>
                  <a:pt x="22659" y="49662"/>
                </a:lnTo>
                <a:lnTo>
                  <a:pt x="22620" y="49583"/>
                </a:lnTo>
                <a:lnTo>
                  <a:pt x="22560" y="49503"/>
                </a:lnTo>
                <a:lnTo>
                  <a:pt x="22520" y="49444"/>
                </a:lnTo>
                <a:lnTo>
                  <a:pt x="22441" y="49384"/>
                </a:lnTo>
                <a:lnTo>
                  <a:pt x="22362" y="49325"/>
                </a:lnTo>
                <a:lnTo>
                  <a:pt x="22282" y="49305"/>
                </a:lnTo>
                <a:lnTo>
                  <a:pt x="22183" y="49265"/>
                </a:lnTo>
                <a:lnTo>
                  <a:pt x="21985" y="49265"/>
                </a:lnTo>
                <a:lnTo>
                  <a:pt x="21905" y="49285"/>
                </a:lnTo>
                <a:lnTo>
                  <a:pt x="21826" y="49325"/>
                </a:lnTo>
                <a:lnTo>
                  <a:pt x="21727" y="49365"/>
                </a:lnTo>
                <a:lnTo>
                  <a:pt x="21667" y="49424"/>
                </a:lnTo>
                <a:lnTo>
                  <a:pt x="21588" y="49484"/>
                </a:lnTo>
                <a:lnTo>
                  <a:pt x="21548" y="49563"/>
                </a:lnTo>
                <a:lnTo>
                  <a:pt x="21509" y="49662"/>
                </a:lnTo>
                <a:lnTo>
                  <a:pt x="21489" y="49742"/>
                </a:lnTo>
                <a:lnTo>
                  <a:pt x="21469" y="49821"/>
                </a:lnTo>
                <a:lnTo>
                  <a:pt x="21469" y="49940"/>
                </a:lnTo>
                <a:lnTo>
                  <a:pt x="21489" y="50039"/>
                </a:lnTo>
                <a:lnTo>
                  <a:pt x="21509" y="50138"/>
                </a:lnTo>
                <a:lnTo>
                  <a:pt x="21548" y="50218"/>
                </a:lnTo>
                <a:lnTo>
                  <a:pt x="21608" y="50297"/>
                </a:lnTo>
                <a:lnTo>
                  <a:pt x="21687" y="50337"/>
                </a:lnTo>
                <a:lnTo>
                  <a:pt x="20358" y="50337"/>
                </a:lnTo>
                <a:lnTo>
                  <a:pt x="20517" y="50218"/>
                </a:lnTo>
                <a:lnTo>
                  <a:pt x="20576" y="50138"/>
                </a:lnTo>
                <a:lnTo>
                  <a:pt x="20636" y="50079"/>
                </a:lnTo>
                <a:lnTo>
                  <a:pt x="20675" y="49980"/>
                </a:lnTo>
                <a:lnTo>
                  <a:pt x="20695" y="49900"/>
                </a:lnTo>
                <a:lnTo>
                  <a:pt x="20715" y="49801"/>
                </a:lnTo>
                <a:lnTo>
                  <a:pt x="20695" y="49702"/>
                </a:lnTo>
                <a:lnTo>
                  <a:pt x="20675" y="49603"/>
                </a:lnTo>
                <a:lnTo>
                  <a:pt x="20636" y="49503"/>
                </a:lnTo>
                <a:lnTo>
                  <a:pt x="20576" y="49424"/>
                </a:lnTo>
                <a:lnTo>
                  <a:pt x="20517" y="49365"/>
                </a:lnTo>
                <a:lnTo>
                  <a:pt x="20437" y="49305"/>
                </a:lnTo>
                <a:lnTo>
                  <a:pt x="20338" y="49265"/>
                </a:lnTo>
                <a:lnTo>
                  <a:pt x="20259" y="49246"/>
                </a:lnTo>
                <a:lnTo>
                  <a:pt x="20159" y="49226"/>
                </a:lnTo>
                <a:lnTo>
                  <a:pt x="20060" y="49226"/>
                </a:lnTo>
                <a:lnTo>
                  <a:pt x="19961" y="49246"/>
                </a:lnTo>
                <a:lnTo>
                  <a:pt x="19862" y="49285"/>
                </a:lnTo>
                <a:lnTo>
                  <a:pt x="19782" y="49345"/>
                </a:lnTo>
                <a:lnTo>
                  <a:pt x="19703" y="49424"/>
                </a:lnTo>
                <a:lnTo>
                  <a:pt x="19644" y="49503"/>
                </a:lnTo>
                <a:lnTo>
                  <a:pt x="19584" y="49583"/>
                </a:lnTo>
                <a:lnTo>
                  <a:pt x="19564" y="49682"/>
                </a:lnTo>
                <a:lnTo>
                  <a:pt x="19544" y="49781"/>
                </a:lnTo>
                <a:lnTo>
                  <a:pt x="19564" y="49880"/>
                </a:lnTo>
                <a:lnTo>
                  <a:pt x="19584" y="49980"/>
                </a:lnTo>
                <a:lnTo>
                  <a:pt x="19624" y="50059"/>
                </a:lnTo>
                <a:lnTo>
                  <a:pt x="19683" y="50138"/>
                </a:lnTo>
                <a:lnTo>
                  <a:pt x="19763" y="50218"/>
                </a:lnTo>
                <a:lnTo>
                  <a:pt x="19921" y="50337"/>
                </a:lnTo>
                <a:lnTo>
                  <a:pt x="13830" y="50337"/>
                </a:lnTo>
                <a:lnTo>
                  <a:pt x="13652" y="50357"/>
                </a:lnTo>
                <a:lnTo>
                  <a:pt x="17917" y="50357"/>
                </a:lnTo>
                <a:lnTo>
                  <a:pt x="25675" y="50376"/>
                </a:lnTo>
                <a:lnTo>
                  <a:pt x="33830" y="50376"/>
                </a:lnTo>
                <a:lnTo>
                  <a:pt x="41310" y="50396"/>
                </a:lnTo>
                <a:lnTo>
                  <a:pt x="47004" y="50416"/>
                </a:lnTo>
                <a:lnTo>
                  <a:pt x="49941" y="50416"/>
                </a:lnTo>
                <a:lnTo>
                  <a:pt x="49941" y="48075"/>
                </a:lnTo>
                <a:lnTo>
                  <a:pt x="49901" y="48214"/>
                </a:lnTo>
                <a:lnTo>
                  <a:pt x="49881" y="48511"/>
                </a:lnTo>
                <a:lnTo>
                  <a:pt x="49901" y="48650"/>
                </a:lnTo>
                <a:lnTo>
                  <a:pt x="49921" y="48789"/>
                </a:lnTo>
                <a:lnTo>
                  <a:pt x="49643" y="48809"/>
                </a:lnTo>
                <a:lnTo>
                  <a:pt x="49365" y="48869"/>
                </a:lnTo>
                <a:lnTo>
                  <a:pt x="49405" y="48670"/>
                </a:lnTo>
                <a:lnTo>
                  <a:pt x="49425" y="48452"/>
                </a:lnTo>
                <a:lnTo>
                  <a:pt x="49405" y="48254"/>
                </a:lnTo>
                <a:lnTo>
                  <a:pt x="49345" y="48055"/>
                </a:lnTo>
                <a:lnTo>
                  <a:pt x="49484" y="48075"/>
                </a:lnTo>
                <a:lnTo>
                  <a:pt x="49842" y="48075"/>
                </a:lnTo>
                <a:lnTo>
                  <a:pt x="49901" y="48055"/>
                </a:lnTo>
                <a:lnTo>
                  <a:pt x="49941" y="48015"/>
                </a:lnTo>
                <a:lnTo>
                  <a:pt x="49941" y="47976"/>
                </a:lnTo>
                <a:lnTo>
                  <a:pt x="49941" y="47916"/>
                </a:lnTo>
                <a:lnTo>
                  <a:pt x="49941" y="47837"/>
                </a:lnTo>
                <a:lnTo>
                  <a:pt x="49941" y="44682"/>
                </a:lnTo>
                <a:lnTo>
                  <a:pt x="49842" y="44821"/>
                </a:lnTo>
                <a:lnTo>
                  <a:pt x="49762" y="44960"/>
                </a:lnTo>
                <a:lnTo>
                  <a:pt x="49722" y="45119"/>
                </a:lnTo>
                <a:lnTo>
                  <a:pt x="49703" y="45277"/>
                </a:lnTo>
                <a:lnTo>
                  <a:pt x="49703" y="45436"/>
                </a:lnTo>
                <a:lnTo>
                  <a:pt x="49722" y="45595"/>
                </a:lnTo>
                <a:lnTo>
                  <a:pt x="49762" y="45734"/>
                </a:lnTo>
                <a:lnTo>
                  <a:pt x="49802" y="45892"/>
                </a:lnTo>
                <a:lnTo>
                  <a:pt x="49802" y="45892"/>
                </a:lnTo>
                <a:lnTo>
                  <a:pt x="49643" y="45873"/>
                </a:lnTo>
                <a:lnTo>
                  <a:pt x="49504" y="45873"/>
                </a:lnTo>
                <a:lnTo>
                  <a:pt x="49345" y="45892"/>
                </a:lnTo>
                <a:lnTo>
                  <a:pt x="49207" y="45932"/>
                </a:lnTo>
                <a:lnTo>
                  <a:pt x="49068" y="45992"/>
                </a:lnTo>
                <a:lnTo>
                  <a:pt x="48949" y="46071"/>
                </a:lnTo>
                <a:lnTo>
                  <a:pt x="48830" y="46170"/>
                </a:lnTo>
                <a:lnTo>
                  <a:pt x="48730" y="46289"/>
                </a:lnTo>
                <a:lnTo>
                  <a:pt x="48651" y="46428"/>
                </a:lnTo>
                <a:lnTo>
                  <a:pt x="48592" y="46567"/>
                </a:lnTo>
                <a:lnTo>
                  <a:pt x="48552" y="46686"/>
                </a:lnTo>
                <a:lnTo>
                  <a:pt x="48512" y="46825"/>
                </a:lnTo>
                <a:lnTo>
                  <a:pt x="48512" y="46964"/>
                </a:lnTo>
                <a:lnTo>
                  <a:pt x="48512" y="47103"/>
                </a:lnTo>
                <a:lnTo>
                  <a:pt x="48572" y="47400"/>
                </a:lnTo>
                <a:lnTo>
                  <a:pt x="48413" y="47381"/>
                </a:lnTo>
                <a:lnTo>
                  <a:pt x="48274" y="47381"/>
                </a:lnTo>
                <a:lnTo>
                  <a:pt x="48115" y="47400"/>
                </a:lnTo>
                <a:lnTo>
                  <a:pt x="47996" y="47440"/>
                </a:lnTo>
                <a:lnTo>
                  <a:pt x="47857" y="47480"/>
                </a:lnTo>
                <a:lnTo>
                  <a:pt x="47738" y="47539"/>
                </a:lnTo>
                <a:lnTo>
                  <a:pt x="47619" y="47638"/>
                </a:lnTo>
                <a:lnTo>
                  <a:pt x="47500" y="47738"/>
                </a:lnTo>
                <a:lnTo>
                  <a:pt x="47401" y="47857"/>
                </a:lnTo>
                <a:lnTo>
                  <a:pt x="47322" y="47976"/>
                </a:lnTo>
                <a:lnTo>
                  <a:pt x="47282" y="48115"/>
                </a:lnTo>
                <a:lnTo>
                  <a:pt x="47242" y="48273"/>
                </a:lnTo>
                <a:lnTo>
                  <a:pt x="47223" y="48412"/>
                </a:lnTo>
                <a:lnTo>
                  <a:pt x="47223" y="48571"/>
                </a:lnTo>
                <a:lnTo>
                  <a:pt x="47242" y="48710"/>
                </a:lnTo>
                <a:lnTo>
                  <a:pt x="47282" y="48849"/>
                </a:lnTo>
                <a:lnTo>
                  <a:pt x="47123" y="48829"/>
                </a:lnTo>
                <a:lnTo>
                  <a:pt x="46984" y="48809"/>
                </a:lnTo>
                <a:lnTo>
                  <a:pt x="46826" y="48809"/>
                </a:lnTo>
                <a:lnTo>
                  <a:pt x="46687" y="48849"/>
                </a:lnTo>
                <a:lnTo>
                  <a:pt x="46548" y="48888"/>
                </a:lnTo>
                <a:lnTo>
                  <a:pt x="46409" y="48948"/>
                </a:lnTo>
                <a:lnTo>
                  <a:pt x="46290" y="49027"/>
                </a:lnTo>
                <a:lnTo>
                  <a:pt x="46171" y="49127"/>
                </a:lnTo>
                <a:lnTo>
                  <a:pt x="46072" y="49246"/>
                </a:lnTo>
                <a:lnTo>
                  <a:pt x="45992" y="49365"/>
                </a:lnTo>
                <a:lnTo>
                  <a:pt x="45933" y="49503"/>
                </a:lnTo>
                <a:lnTo>
                  <a:pt x="45893" y="49642"/>
                </a:lnTo>
                <a:lnTo>
                  <a:pt x="45853" y="49781"/>
                </a:lnTo>
                <a:lnTo>
                  <a:pt x="45853" y="49920"/>
                </a:lnTo>
                <a:lnTo>
                  <a:pt x="45853" y="50079"/>
                </a:lnTo>
                <a:lnTo>
                  <a:pt x="45893" y="50218"/>
                </a:lnTo>
                <a:lnTo>
                  <a:pt x="45675" y="50178"/>
                </a:lnTo>
                <a:lnTo>
                  <a:pt x="45457" y="50178"/>
                </a:lnTo>
                <a:lnTo>
                  <a:pt x="45258" y="50198"/>
                </a:lnTo>
                <a:lnTo>
                  <a:pt x="45159" y="50238"/>
                </a:lnTo>
                <a:lnTo>
                  <a:pt x="45040" y="50277"/>
                </a:lnTo>
                <a:lnTo>
                  <a:pt x="44921" y="50317"/>
                </a:lnTo>
                <a:lnTo>
                  <a:pt x="44802" y="50337"/>
                </a:lnTo>
                <a:lnTo>
                  <a:pt x="44405" y="50337"/>
                </a:lnTo>
                <a:lnTo>
                  <a:pt x="44365" y="50317"/>
                </a:lnTo>
                <a:lnTo>
                  <a:pt x="44346" y="50277"/>
                </a:lnTo>
                <a:lnTo>
                  <a:pt x="44326" y="50198"/>
                </a:lnTo>
                <a:lnTo>
                  <a:pt x="44306" y="50059"/>
                </a:lnTo>
                <a:lnTo>
                  <a:pt x="44465" y="50119"/>
                </a:lnTo>
                <a:lnTo>
                  <a:pt x="44623" y="50158"/>
                </a:lnTo>
                <a:lnTo>
                  <a:pt x="44782" y="50178"/>
                </a:lnTo>
                <a:lnTo>
                  <a:pt x="44941" y="50158"/>
                </a:lnTo>
                <a:lnTo>
                  <a:pt x="45100" y="50138"/>
                </a:lnTo>
                <a:lnTo>
                  <a:pt x="45258" y="50079"/>
                </a:lnTo>
                <a:lnTo>
                  <a:pt x="45397" y="50000"/>
                </a:lnTo>
                <a:lnTo>
                  <a:pt x="45516" y="49880"/>
                </a:lnTo>
                <a:lnTo>
                  <a:pt x="45635" y="49761"/>
                </a:lnTo>
                <a:lnTo>
                  <a:pt x="45734" y="49623"/>
                </a:lnTo>
                <a:lnTo>
                  <a:pt x="45774" y="49484"/>
                </a:lnTo>
                <a:lnTo>
                  <a:pt x="45814" y="49325"/>
                </a:lnTo>
                <a:lnTo>
                  <a:pt x="45814" y="49166"/>
                </a:lnTo>
                <a:lnTo>
                  <a:pt x="45814" y="49007"/>
                </a:lnTo>
                <a:lnTo>
                  <a:pt x="45794" y="48849"/>
                </a:lnTo>
                <a:lnTo>
                  <a:pt x="45754" y="48690"/>
                </a:lnTo>
                <a:lnTo>
                  <a:pt x="45913" y="48750"/>
                </a:lnTo>
                <a:lnTo>
                  <a:pt x="46072" y="48769"/>
                </a:lnTo>
                <a:lnTo>
                  <a:pt x="46230" y="48789"/>
                </a:lnTo>
                <a:lnTo>
                  <a:pt x="46389" y="48769"/>
                </a:lnTo>
                <a:lnTo>
                  <a:pt x="46528" y="48730"/>
                </a:lnTo>
                <a:lnTo>
                  <a:pt x="46687" y="48670"/>
                </a:lnTo>
                <a:lnTo>
                  <a:pt x="46806" y="48591"/>
                </a:lnTo>
                <a:lnTo>
                  <a:pt x="46945" y="48472"/>
                </a:lnTo>
                <a:lnTo>
                  <a:pt x="47044" y="48353"/>
                </a:lnTo>
                <a:lnTo>
                  <a:pt x="47123" y="48214"/>
                </a:lnTo>
                <a:lnTo>
                  <a:pt x="47183" y="48055"/>
                </a:lnTo>
                <a:lnTo>
                  <a:pt x="47223" y="47896"/>
                </a:lnTo>
                <a:lnTo>
                  <a:pt x="47223" y="47718"/>
                </a:lnTo>
                <a:lnTo>
                  <a:pt x="47203" y="47559"/>
                </a:lnTo>
                <a:lnTo>
                  <a:pt x="47163" y="47400"/>
                </a:lnTo>
                <a:lnTo>
                  <a:pt x="47103" y="47242"/>
                </a:lnTo>
                <a:lnTo>
                  <a:pt x="47262" y="47301"/>
                </a:lnTo>
                <a:lnTo>
                  <a:pt x="47421" y="47321"/>
                </a:lnTo>
                <a:lnTo>
                  <a:pt x="47580" y="47321"/>
                </a:lnTo>
                <a:lnTo>
                  <a:pt x="47738" y="47281"/>
                </a:lnTo>
                <a:lnTo>
                  <a:pt x="47877" y="47242"/>
                </a:lnTo>
                <a:lnTo>
                  <a:pt x="48036" y="47162"/>
                </a:lnTo>
                <a:lnTo>
                  <a:pt x="48155" y="47083"/>
                </a:lnTo>
                <a:lnTo>
                  <a:pt x="48274" y="46964"/>
                </a:lnTo>
                <a:lnTo>
                  <a:pt x="48393" y="46825"/>
                </a:lnTo>
                <a:lnTo>
                  <a:pt x="48453" y="46686"/>
                </a:lnTo>
                <a:lnTo>
                  <a:pt x="48512" y="46527"/>
                </a:lnTo>
                <a:lnTo>
                  <a:pt x="48532" y="46349"/>
                </a:lnTo>
                <a:lnTo>
                  <a:pt x="48512" y="46190"/>
                </a:lnTo>
                <a:lnTo>
                  <a:pt x="48492" y="46031"/>
                </a:lnTo>
                <a:lnTo>
                  <a:pt x="48433" y="45873"/>
                </a:lnTo>
                <a:lnTo>
                  <a:pt x="48373" y="45714"/>
                </a:lnTo>
                <a:lnTo>
                  <a:pt x="48532" y="45754"/>
                </a:lnTo>
                <a:lnTo>
                  <a:pt x="48869" y="45754"/>
                </a:lnTo>
                <a:lnTo>
                  <a:pt x="49028" y="45714"/>
                </a:lnTo>
                <a:lnTo>
                  <a:pt x="49187" y="45674"/>
                </a:lnTo>
                <a:lnTo>
                  <a:pt x="49326" y="45575"/>
                </a:lnTo>
                <a:lnTo>
                  <a:pt x="49445" y="45476"/>
                </a:lnTo>
                <a:lnTo>
                  <a:pt x="49564" y="45337"/>
                </a:lnTo>
                <a:lnTo>
                  <a:pt x="49643" y="45198"/>
                </a:lnTo>
                <a:lnTo>
                  <a:pt x="49703" y="45039"/>
                </a:lnTo>
                <a:lnTo>
                  <a:pt x="49742" y="44900"/>
                </a:lnTo>
                <a:lnTo>
                  <a:pt x="49742" y="44742"/>
                </a:lnTo>
                <a:lnTo>
                  <a:pt x="49722" y="44583"/>
                </a:lnTo>
                <a:lnTo>
                  <a:pt x="49683" y="44424"/>
                </a:lnTo>
                <a:lnTo>
                  <a:pt x="49623" y="44266"/>
                </a:lnTo>
                <a:lnTo>
                  <a:pt x="49544" y="44127"/>
                </a:lnTo>
                <a:lnTo>
                  <a:pt x="49742" y="44166"/>
                </a:lnTo>
                <a:lnTo>
                  <a:pt x="49861" y="44186"/>
                </a:lnTo>
                <a:lnTo>
                  <a:pt x="49901" y="44166"/>
                </a:lnTo>
                <a:lnTo>
                  <a:pt x="49941" y="44166"/>
                </a:lnTo>
                <a:lnTo>
                  <a:pt x="49961" y="44107"/>
                </a:lnTo>
                <a:lnTo>
                  <a:pt x="49961" y="44008"/>
                </a:lnTo>
                <a:lnTo>
                  <a:pt x="49941" y="43849"/>
                </a:lnTo>
                <a:lnTo>
                  <a:pt x="49941" y="42440"/>
                </a:lnTo>
                <a:lnTo>
                  <a:pt x="49961" y="42281"/>
                </a:lnTo>
                <a:lnTo>
                  <a:pt x="49961" y="42182"/>
                </a:lnTo>
                <a:lnTo>
                  <a:pt x="49941" y="42103"/>
                </a:lnTo>
                <a:lnTo>
                  <a:pt x="49901" y="42103"/>
                </a:lnTo>
                <a:lnTo>
                  <a:pt x="49861" y="4208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_1">
    <p:bg>
      <p:bgPr>
        <a:solidFill>
          <a:schemeClr val="accent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2" name="Google Shape;172;p13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9" name="Google Shape;179;p14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_1_1_1">
    <p:bg>
      <p:bgPr>
        <a:solidFill>
          <a:srgbClr val="ECE4D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3" name="Google Shape;193;p16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uW6zxHmuIVw&amp;feature=emb_logo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76400" y="669443"/>
            <a:ext cx="5694217" cy="40010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  <a:round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FF863D"/>
                </a:solidFill>
                <a:latin typeface="Roboto"/>
              </a:rPr>
              <a:t>Pythlings</a:t>
            </a:r>
            <a:endParaRPr lang="en-US" sz="2000" b="1" dirty="0"/>
          </a:p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    </a:t>
            </a:r>
            <a:r>
              <a:rPr lang="en-US" sz="5400" dirty="0" smtClean="0">
                <a:solidFill>
                  <a:schemeClr val="accent6"/>
                </a:solidFill>
                <a:latin typeface="Roboto"/>
              </a:rPr>
              <a:t>CINEBOT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algn="r"/>
            <a:endParaRPr lang="ru-RU" dirty="0" smtClean="0">
              <a:solidFill>
                <a:schemeClr val="accent6"/>
              </a:solidFill>
            </a:endParaRPr>
          </a:p>
          <a:p>
            <a:pPr algn="r"/>
            <a:r>
              <a:rPr lang="en-US" dirty="0" smtClean="0">
                <a:solidFill>
                  <a:schemeClr val="accent6"/>
                </a:solidFill>
              </a:rPr>
              <a:t/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ru-RU" b="1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Члены команды: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Казаева Татьяна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Катарина Андрич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Леонов Владислав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Хрюкин Арсений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Руденко Илья</a:t>
            </a:r>
          </a:p>
          <a:p>
            <a:pPr algn="r"/>
            <a:endParaRPr lang="ru-RU" dirty="0" smtClean="0">
              <a:solidFill>
                <a:schemeClr val="accent6">
                  <a:lumMod val="10000"/>
                  <a:lumOff val="90000"/>
                </a:schemeClr>
              </a:solidFill>
            </a:endParaRPr>
          </a:p>
          <a:p>
            <a:pPr algn="r"/>
            <a:r>
              <a:rPr lang="ru-RU" b="1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Ментор:</a:t>
            </a:r>
          </a:p>
          <a:p>
            <a:pPr algn="r"/>
            <a:r>
              <a:rPr lang="ru-RU" dirty="0" smtClean="0">
                <a:solidFill>
                  <a:schemeClr val="accent6">
                    <a:lumMod val="10000"/>
                    <a:lumOff val="90000"/>
                  </a:schemeClr>
                </a:solidFill>
              </a:rPr>
              <a:t>Романов Алексей</a:t>
            </a:r>
            <a:r>
              <a:rPr lang="ru-RU" dirty="0">
                <a:solidFill>
                  <a:schemeClr val="bg2"/>
                </a:solidFill>
              </a:rPr>
              <a:t/>
            </a:r>
            <a:br>
              <a:rPr lang="ru-RU" dirty="0">
                <a:solidFill>
                  <a:schemeClr val="bg2"/>
                </a:solidFill>
              </a:rPr>
            </a:b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lh4.googleusercontent.com/QFjcqWDnbu9-8uHEIwC_vMg7oHI16LuyvCWRrqJRxBAT9U1ufyYC4h5acZffx36t5tkniMiEfBfmPl3ycaDrfCRU8mVsbOJyN0T4Q9lgC1nXZYWYCoi85e5MfeO6ABZUC8IPO5P4S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35" y="1361440"/>
            <a:ext cx="543560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3712" y="0"/>
            <a:ext cx="6255000" cy="587887"/>
          </a:xfrm>
        </p:spPr>
        <p:txBody>
          <a:bodyPr/>
          <a:lstStyle/>
          <a:p>
            <a:r>
              <a:rPr lang="ru-RU" dirty="0" smtClean="0"/>
              <a:t>Сроки</a:t>
            </a:r>
            <a:endParaRPr lang="ru-RU" dirty="0"/>
          </a:p>
        </p:txBody>
      </p:sp>
      <p:grpSp>
        <p:nvGrpSpPr>
          <p:cNvPr id="4" name="Google Shape;765;p42"/>
          <p:cNvGrpSpPr/>
          <p:nvPr/>
        </p:nvGrpSpPr>
        <p:grpSpPr>
          <a:xfrm>
            <a:off x="351462" y="171379"/>
            <a:ext cx="332670" cy="332670"/>
            <a:chOff x="6649150" y="309350"/>
            <a:chExt cx="395800" cy="395800"/>
          </a:xfrm>
        </p:grpSpPr>
        <p:sp>
          <p:nvSpPr>
            <p:cNvPr id="5" name="Google Shape;766;p4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7;p4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8;p4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9;p4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0;p4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1;p4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2;p4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3;p4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4;p4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5;p4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4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;p4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4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4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3;p4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4;p4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5;p4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6;p4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;p4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8;p4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1462" y="427664"/>
            <a:ext cx="6748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b="1" dirty="0" smtClean="0">
              <a:solidFill>
                <a:srgbClr val="FFC000"/>
              </a:solidFill>
            </a:endParaRPr>
          </a:p>
          <a:p>
            <a:r>
              <a:rPr lang="en-US" sz="1600" b="1" dirty="0" smtClean="0">
                <a:solidFill>
                  <a:srgbClr val="FFC000"/>
                </a:solidFill>
              </a:rPr>
              <a:t>18</a:t>
            </a:r>
            <a:r>
              <a:rPr lang="ru-RU" sz="1600" b="1" dirty="0" smtClean="0">
                <a:solidFill>
                  <a:srgbClr val="FFC000"/>
                </a:solidFill>
              </a:rPr>
              <a:t>.04 – Разработка концепции и идеи продукта</a:t>
            </a:r>
          </a:p>
          <a:p>
            <a:endParaRPr lang="ru-RU" sz="1600" b="1" dirty="0" smtClean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20.04-03.05 – Изучение необходимого стека технологий</a:t>
            </a:r>
          </a:p>
          <a:p>
            <a:endParaRPr lang="ru-RU" sz="1600" b="1" dirty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05.05 – Создание прототипа интерфейса бота  </a:t>
            </a:r>
          </a:p>
          <a:p>
            <a:endParaRPr lang="ru-RU" sz="1600" b="1" dirty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16.05 – Реализация алгоритмов поиска фильмов</a:t>
            </a:r>
          </a:p>
          <a:p>
            <a:endParaRPr lang="ru-RU" sz="1600" b="1" dirty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25.05 – Внедрение базы данных</a:t>
            </a:r>
            <a:endParaRPr lang="ru-RU" sz="1600" b="1" dirty="0">
              <a:solidFill>
                <a:srgbClr val="FFC000"/>
              </a:solidFill>
            </a:endParaRPr>
          </a:p>
          <a:p>
            <a:endParaRPr lang="ru-RU" sz="1600" b="1" dirty="0" smtClean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30.05 – Внедрение алгортмов поиска в бота</a:t>
            </a:r>
          </a:p>
          <a:p>
            <a:endParaRPr lang="ru-RU" sz="1600" b="1" dirty="0">
              <a:solidFill>
                <a:srgbClr val="FFC000"/>
              </a:solidFill>
            </a:endParaRPr>
          </a:p>
          <a:p>
            <a:r>
              <a:rPr lang="ru-RU" sz="1600" b="1" strike="sngStrike" dirty="0" smtClean="0">
                <a:solidFill>
                  <a:srgbClr val="FFC000"/>
                </a:solidFill>
              </a:rPr>
              <a:t>05.06 – Реализация алгоритмов поиска сериалов</a:t>
            </a:r>
          </a:p>
          <a:p>
            <a:endParaRPr lang="ru-RU" sz="1600" b="1" strike="sngStrike" dirty="0">
              <a:solidFill>
                <a:srgbClr val="FFC000"/>
              </a:solidFill>
            </a:endParaRPr>
          </a:p>
          <a:p>
            <a:r>
              <a:rPr lang="ru-RU" sz="1600" b="1" strike="sngStrike" dirty="0" smtClean="0">
                <a:solidFill>
                  <a:srgbClr val="FFC000"/>
                </a:solidFill>
              </a:rPr>
              <a:t>06.06 – Внедрение алгоритмов поиска сериалов</a:t>
            </a:r>
          </a:p>
          <a:p>
            <a:endParaRPr lang="ru-RU" sz="1600" b="1" dirty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07.06 – Написание отчета о проделанной работе</a:t>
            </a:r>
            <a:endParaRPr lang="ru-RU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527" y="242892"/>
            <a:ext cx="6255000" cy="857400"/>
          </a:xfrm>
        </p:spPr>
        <p:txBody>
          <a:bodyPr/>
          <a:lstStyle/>
          <a:p>
            <a:r>
              <a:rPr lang="ru-RU" dirty="0" smtClean="0"/>
              <a:t>Итоги работы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53885" y="1309254"/>
            <a:ext cx="7528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FFC000"/>
                </a:solidFill>
              </a:rPr>
              <a:t>Ожидаемый результат</a:t>
            </a:r>
          </a:p>
          <a:p>
            <a:r>
              <a:rPr lang="ru-RU" sz="1600" b="1" dirty="0" smtClean="0">
                <a:solidFill>
                  <a:srgbClr val="FFC000"/>
                </a:solidFill>
              </a:rPr>
              <a:t>	создать превосходного бота, позволяющего быстро найти</a:t>
            </a:r>
          </a:p>
          <a:p>
            <a:r>
              <a:rPr lang="ru-RU" sz="1600" b="1" dirty="0">
                <a:solidFill>
                  <a:srgbClr val="FFC000"/>
                </a:solidFill>
              </a:rPr>
              <a:t>	</a:t>
            </a:r>
            <a:r>
              <a:rPr lang="ru-RU" sz="1600" b="1" dirty="0" smtClean="0">
                <a:solidFill>
                  <a:srgbClr val="FFC000"/>
                </a:solidFill>
              </a:rPr>
              <a:t>фильм или сериал для просмотра</a:t>
            </a:r>
          </a:p>
          <a:p>
            <a:endParaRPr lang="ru-RU" sz="1600" b="1" dirty="0" smtClean="0">
              <a:solidFill>
                <a:srgbClr val="FFC000"/>
              </a:solidFill>
            </a:endParaRPr>
          </a:p>
          <a:p>
            <a:endParaRPr lang="ru-RU" sz="1600" b="1" dirty="0">
              <a:solidFill>
                <a:srgbClr val="FFC000"/>
              </a:solidFill>
            </a:endParaRPr>
          </a:p>
          <a:p>
            <a:endParaRPr lang="ru-RU" sz="1600" b="1" dirty="0" smtClean="0">
              <a:solidFill>
                <a:srgbClr val="FFC000"/>
              </a:solidFill>
            </a:endParaRPr>
          </a:p>
          <a:p>
            <a:r>
              <a:rPr lang="ru-RU" sz="1600" b="1" dirty="0" smtClean="0">
                <a:solidFill>
                  <a:srgbClr val="FFC000"/>
                </a:solidFill>
              </a:rPr>
              <a:t>Фактический результат</a:t>
            </a:r>
          </a:p>
          <a:p>
            <a:r>
              <a:rPr lang="ru-RU" sz="1600" b="1" dirty="0">
                <a:solidFill>
                  <a:srgbClr val="FFC000"/>
                </a:solidFill>
              </a:rPr>
              <a:t>	</a:t>
            </a:r>
            <a:r>
              <a:rPr lang="ru-RU" sz="1600" b="1" dirty="0" smtClean="0">
                <a:solidFill>
                  <a:srgbClr val="FFC000"/>
                </a:solidFill>
              </a:rPr>
              <a:t>отсутствует возможность поиска сериалов, алгоритмы поиска</a:t>
            </a:r>
          </a:p>
          <a:p>
            <a:r>
              <a:rPr lang="ru-RU" sz="1600" b="1" dirty="0">
                <a:solidFill>
                  <a:srgbClr val="FFC000"/>
                </a:solidFill>
              </a:rPr>
              <a:t>	</a:t>
            </a:r>
            <a:r>
              <a:rPr lang="ru-RU" sz="1600" b="1" dirty="0" smtClean="0">
                <a:solidFill>
                  <a:srgbClr val="FFC000"/>
                </a:solidFill>
              </a:rPr>
              <a:t>требуют оптимизации по времени, отсутствует возможность </a:t>
            </a:r>
          </a:p>
          <a:p>
            <a:r>
              <a:rPr lang="ru-RU" sz="1600" b="1" dirty="0">
                <a:solidFill>
                  <a:srgbClr val="FFC000"/>
                </a:solidFill>
              </a:rPr>
              <a:t>	</a:t>
            </a:r>
            <a:r>
              <a:rPr lang="ru-RU" sz="1600" b="1" dirty="0" smtClean="0">
                <a:solidFill>
                  <a:srgbClr val="FFC000"/>
                </a:solidFill>
              </a:rPr>
              <a:t>поиска по нескольким критериям</a:t>
            </a:r>
            <a:endParaRPr lang="ru-RU" sz="1600" b="1" dirty="0">
              <a:solidFill>
                <a:srgbClr val="FFC000"/>
              </a:solidFill>
            </a:endParaRPr>
          </a:p>
        </p:txBody>
      </p:sp>
      <p:grpSp>
        <p:nvGrpSpPr>
          <p:cNvPr id="5" name="Google Shape;568;p42"/>
          <p:cNvGrpSpPr/>
          <p:nvPr/>
        </p:nvGrpSpPr>
        <p:grpSpPr>
          <a:xfrm>
            <a:off x="789011" y="1694011"/>
            <a:ext cx="320378" cy="320378"/>
            <a:chOff x="1278900" y="2333250"/>
            <a:chExt cx="381175" cy="381175"/>
          </a:xfrm>
        </p:grpSpPr>
        <p:sp>
          <p:nvSpPr>
            <p:cNvPr id="6" name="Google Shape;569;p4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0;p4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1;p4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2;p4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78;p42"/>
          <p:cNvGrpSpPr/>
          <p:nvPr/>
        </p:nvGrpSpPr>
        <p:grpSpPr>
          <a:xfrm>
            <a:off x="789000" y="3218012"/>
            <a:ext cx="320378" cy="320378"/>
            <a:chOff x="2623275" y="2333250"/>
            <a:chExt cx="381175" cy="381175"/>
          </a:xfrm>
        </p:grpSpPr>
        <p:sp>
          <p:nvSpPr>
            <p:cNvPr id="11" name="Google Shape;579;p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09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436" y="34064"/>
            <a:ext cx="9240982" cy="857400"/>
          </a:xfrm>
        </p:spPr>
        <p:txBody>
          <a:bodyPr/>
          <a:lstStyle/>
          <a:p>
            <a:r>
              <a:rPr lang="ru-RU" dirty="0" smtClean="0"/>
              <a:t>Пример демонстрации работы сервиса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Демонстрация работы бот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52" y="891464"/>
            <a:ext cx="6187757" cy="348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352" y="4689763"/>
            <a:ext cx="63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https://www.youtube.com/watch?v=uW6zxHmuIVw&amp;feature=emb_logo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16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>
            <a:spLocks noGrp="1"/>
          </p:cNvSpPr>
          <p:nvPr>
            <p:ph type="body" idx="4294967295"/>
          </p:nvPr>
        </p:nvSpPr>
        <p:spPr>
          <a:xfrm>
            <a:off x="2151920" y="929577"/>
            <a:ext cx="4787361" cy="27266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C</a:t>
            </a:r>
            <a:r>
              <a:rPr lang="ru-RU" sz="3600" b="1" dirty="0" smtClean="0">
                <a:solidFill>
                  <a:schemeClr val="accent6"/>
                </a:solidFill>
              </a:rPr>
              <a:t>пасибо за внимание!</a:t>
            </a:r>
            <a:endParaRPr lang="en-US" sz="3600" b="1" dirty="0" smtClean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 smtClean="0">
                <a:solidFill>
                  <a:schemeClr val="accent6"/>
                </a:solidFill>
              </a:rPr>
              <a:t>     </a:t>
            </a:r>
            <a:r>
              <a:rPr lang="en-US" sz="3600" b="1" dirty="0" smtClean="0">
                <a:solidFill>
                  <a:schemeClr val="accent6"/>
                </a:solidFill>
              </a:rPr>
              <a:t>@EzFilmBot</a:t>
            </a:r>
            <a:endParaRPr sz="2400" b="1" dirty="0">
              <a:solidFill>
                <a:schemeClr val="accent6"/>
              </a:solidFill>
            </a:endParaRPr>
          </a:p>
        </p:txBody>
      </p:sp>
      <p:sp>
        <p:nvSpPr>
          <p:cNvPr id="392" name="Google Shape;392;p3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587804" y="407366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chemeClr val="accent6"/>
                </a:solidFill>
                <a:latin typeface="Roboto"/>
              </a:rPr>
              <a:t>Для контактов:</a:t>
            </a:r>
          </a:p>
          <a:p>
            <a:r>
              <a:rPr lang="en-US" b="1" dirty="0" smtClean="0">
                <a:solidFill>
                  <a:schemeClr val="accent6"/>
                </a:solidFill>
                <a:latin typeface="Roboto"/>
              </a:rPr>
              <a:t>@</a:t>
            </a:r>
            <a:r>
              <a:rPr lang="en-US" b="1" dirty="0">
                <a:solidFill>
                  <a:schemeClr val="accent6"/>
                </a:solidFill>
                <a:latin typeface="Roboto"/>
              </a:rPr>
              <a:t>Vladizy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ru-RU" b="1" dirty="0" smtClean="0">
                <a:solidFill>
                  <a:schemeClr val="accent6"/>
                </a:solidFill>
                <a:latin typeface="Roboto"/>
              </a:rPr>
              <a:t>Леонов </a:t>
            </a:r>
            <a:r>
              <a:rPr lang="ru-RU" b="1" dirty="0">
                <a:solidFill>
                  <a:schemeClr val="accent6"/>
                </a:solidFill>
                <a:latin typeface="Roboto"/>
              </a:rPr>
              <a:t>Владислав</a:t>
            </a:r>
            <a:endParaRPr lang="ru-RU" b="1" dirty="0">
              <a:solidFill>
                <a:schemeClr val="accent6"/>
              </a:solidFill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1" name="Picture 2" descr="https://lh4.googleusercontent.com/QFjcqWDnbu9-8uHEIwC_vMg7oHI16LuyvCWRrqJRxBAT9U1ufyYC4h5acZffx36t5tkniMiEfBfmPl3ycaDrfCRU8mVsbOJyN0T4Q9lgC1nXZYWYCoi85e5MfeO6ABZUC8IPO5P4S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20" y="2400508"/>
            <a:ext cx="543560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583;p42"/>
          <p:cNvGrpSpPr/>
          <p:nvPr/>
        </p:nvGrpSpPr>
        <p:grpSpPr>
          <a:xfrm>
            <a:off x="290944" y="4073663"/>
            <a:ext cx="296859" cy="734290"/>
            <a:chOff x="3384375" y="2267500"/>
            <a:chExt cx="203375" cy="507825"/>
          </a:xfrm>
        </p:grpSpPr>
        <p:sp>
          <p:nvSpPr>
            <p:cNvPr id="13" name="Google Shape;584;p4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Google Shape;585;p4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142240" y="34064"/>
            <a:ext cx="6807200" cy="4737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Цели и задачи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800" b="1" dirty="0" smtClean="0">
              <a:solidFill>
                <a:srgbClr val="FFC000"/>
              </a:solidFill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</a:rPr>
              <a:t>Цель: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</a:rPr>
              <a:t>Оптимизировать процесс поиска фильмов или сериалов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800" b="1" dirty="0">
              <a:solidFill>
                <a:srgbClr val="FFC000"/>
              </a:solidFill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</a:rPr>
              <a:t>Задача: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</a:rPr>
              <a:t>Создать </a:t>
            </a:r>
            <a:r>
              <a:rPr lang="en-US" sz="2800" b="1" dirty="0" smtClean="0">
                <a:solidFill>
                  <a:srgbClr val="FFC000"/>
                </a:solidFill>
                <a:latin typeface="Abel" panose="020B0604020202020204" charset="0"/>
              </a:rPr>
              <a:t>Telegram</a:t>
            </a:r>
            <a:r>
              <a:rPr lang="ru-RU" sz="2800" b="1" dirty="0" smtClean="0">
                <a:solidFill>
                  <a:srgbClr val="FFC000"/>
                </a:solidFill>
              </a:rPr>
              <a:t>-бота, упрощающего процесс подбора медиа контента</a:t>
            </a:r>
            <a:endParaRPr sz="2800" b="1" dirty="0">
              <a:solidFill>
                <a:srgbClr val="FFC000"/>
              </a:solidFill>
              <a:latin typeface="Abel" panose="020B0604020202020204" charset="0"/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" name="Google Shape;485;p42"/>
          <p:cNvGrpSpPr/>
          <p:nvPr/>
        </p:nvGrpSpPr>
        <p:grpSpPr>
          <a:xfrm>
            <a:off x="142240" y="1525961"/>
            <a:ext cx="342882" cy="418128"/>
            <a:chOff x="596350" y="929175"/>
            <a:chExt cx="407950" cy="497475"/>
          </a:xfrm>
        </p:grpSpPr>
        <p:sp>
          <p:nvSpPr>
            <p:cNvPr id="11" name="Google Shape;486;p4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7;p4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8;p4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9;p4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0;p4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91;p4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2;p4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33;p42"/>
          <p:cNvGrpSpPr/>
          <p:nvPr/>
        </p:nvGrpSpPr>
        <p:grpSpPr>
          <a:xfrm>
            <a:off x="155026" y="3456473"/>
            <a:ext cx="299911" cy="424768"/>
            <a:chOff x="3979850" y="1598950"/>
            <a:chExt cx="356825" cy="505375"/>
          </a:xfrm>
        </p:grpSpPr>
        <p:sp>
          <p:nvSpPr>
            <p:cNvPr id="19" name="Google Shape;534;p4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5;p4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964" y="157484"/>
            <a:ext cx="8610600" cy="857400"/>
          </a:xfrm>
        </p:spPr>
        <p:txBody>
          <a:bodyPr/>
          <a:lstStyle/>
          <a:p>
            <a:pPr algn="ctr"/>
            <a:r>
              <a:rPr lang="ru-RU" dirty="0" smtClean="0"/>
              <a:t>Технологии разработки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Прямоугольник 5"/>
          <p:cNvSpPr/>
          <p:nvPr/>
        </p:nvSpPr>
        <p:spPr>
          <a:xfrm>
            <a:off x="256310" y="1336964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C000"/>
                </a:solidFill>
              </a:rPr>
              <a:t>Python 3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248891" y="1336964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C000"/>
                </a:solidFill>
              </a:rPr>
              <a:t>PyTelegramBotAPI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03818" y="1336964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C000"/>
                </a:solidFill>
              </a:rPr>
              <a:t>Selenium WebDriver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6310" y="3172691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m</a:t>
            </a:r>
            <a:r>
              <a:rPr lang="en-US" dirty="0" smtClean="0">
                <a:solidFill>
                  <a:srgbClr val="FFC000"/>
                </a:solidFill>
              </a:rPr>
              <a:t>ongoDB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48891" y="3172691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C000"/>
                </a:solidFill>
              </a:rPr>
              <a:t>mongoengine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03818" y="3172691"/>
            <a:ext cx="2500746" cy="117763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C000"/>
                </a:solidFill>
              </a:rPr>
              <a:t>GitLab</a:t>
            </a:r>
            <a:endParaRPr lang="ru-RU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steamuserimages-a.akamaihd.net/ugc/946219835806282284/D1179AA95880DECCFFA1DADF06C4084941FF94F4/?imw=512&amp;amp;imh=512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0" y="1533074"/>
            <a:ext cx="785412" cy="78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bs.twimg.com/media/Da5dG2rX4AAyqZu.pn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91" y="1600320"/>
            <a:ext cx="650923" cy="6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 descr="Selenium Logo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4" name="Picture 10" descr="https://dylanweicker.github.io/images/seleni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498679"/>
            <a:ext cx="854203" cy="8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alooma.com/img/integrations/mongod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67069"/>
            <a:ext cx="792047" cy="788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https://s3.amazonaws.com/media-p.slid.es/uploads/354571/images/1816171/pasted-from-clipbo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45" y="3649980"/>
            <a:ext cx="1190664" cy="27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AutoShape 18" descr="https://docs.gitlab.com/ee/university/training/logo.png"/>
          <p:cNvSpPr>
            <a:spLocks noChangeAspect="1" noChangeArrowheads="1"/>
          </p:cNvSpPr>
          <p:nvPr/>
        </p:nvSpPr>
        <p:spPr bwMode="auto">
          <a:xfrm>
            <a:off x="6848935" y="1879863"/>
            <a:ext cx="50923" cy="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4" name="Picture 20" descr="https://softmap.ru/upload/uf/472/47263530a15e7e8d0ac221b84093f3e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72" y="3367069"/>
            <a:ext cx="922971" cy="827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458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2075" y="0"/>
            <a:ext cx="5640000" cy="1159800"/>
          </a:xfrm>
        </p:spPr>
        <p:txBody>
          <a:bodyPr/>
          <a:lstStyle/>
          <a:p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Использование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CI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2075" y="1689430"/>
            <a:ext cx="5640000" cy="248633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ru-RU" dirty="0" smtClean="0">
                <a:solidFill>
                  <a:srgbClr val="FFC000"/>
                </a:solidFill>
              </a:rPr>
              <a:t>Возможность параллельной работы с проектом </a:t>
            </a:r>
          </a:p>
          <a:p>
            <a:pPr algn="l">
              <a:buFontTx/>
              <a:buChar char="-"/>
            </a:pPr>
            <a:r>
              <a:rPr lang="ru-RU" dirty="0" smtClean="0">
                <a:solidFill>
                  <a:srgbClr val="FFC000"/>
                </a:solidFill>
              </a:rPr>
              <a:t>Использование раздела </a:t>
            </a:r>
            <a:r>
              <a:rPr lang="en-US" dirty="0" smtClean="0">
                <a:solidFill>
                  <a:srgbClr val="FFC000"/>
                </a:solidFill>
              </a:rPr>
              <a:t>Issue </a:t>
            </a:r>
            <a:r>
              <a:rPr lang="ru-RU" dirty="0" smtClean="0">
                <a:solidFill>
                  <a:srgbClr val="FFC000"/>
                </a:solidFill>
              </a:rPr>
              <a:t>для исправления недоработок и ошибок</a:t>
            </a:r>
          </a:p>
          <a:p>
            <a:pPr algn="l">
              <a:buFontTx/>
              <a:buChar char="-"/>
            </a:pPr>
            <a:r>
              <a:rPr lang="ru-RU" dirty="0" smtClean="0">
                <a:solidFill>
                  <a:srgbClr val="FFC000"/>
                </a:solidFill>
              </a:rPr>
              <a:t>Возможность оперативного исправления критических ошибок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Организация тестирования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571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ru-RU" dirty="0" smtClean="0">
                <a:solidFill>
                  <a:srgbClr val="FFC000"/>
                </a:solidFill>
              </a:rPr>
              <a:t>Для выполнения тестирования продукта были использованы ручные  методы функционального и модульного тестирования, ввиду отсутствия опыта создания и проектирования тестовых сценариев для подобного рода приложений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2920" y="60198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FFC000"/>
                </a:solidFill>
              </a:rPr>
              <a:t>В качестве тестовых сценариев для алгоритмов поиска использовалось сравнение результатов программы с результатами Кинопоиска как эталонных</a:t>
            </a:r>
            <a:endParaRPr lang="ru-RU" sz="1800" dirty="0">
              <a:solidFill>
                <a:srgbClr val="FFC000"/>
              </a:solidFill>
            </a:endParaRPr>
          </a:p>
        </p:txBody>
      </p:sp>
      <p:grpSp>
        <p:nvGrpSpPr>
          <p:cNvPr id="18" name="Google Shape;614;p42"/>
          <p:cNvGrpSpPr/>
          <p:nvPr/>
        </p:nvGrpSpPr>
        <p:grpSpPr>
          <a:xfrm>
            <a:off x="160038" y="808156"/>
            <a:ext cx="342882" cy="350068"/>
            <a:chOff x="3951850" y="2985350"/>
            <a:chExt cx="407950" cy="416500"/>
          </a:xfrm>
        </p:grpSpPr>
        <p:sp>
          <p:nvSpPr>
            <p:cNvPr id="19" name="Google Shape;615;p4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6;p4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7;p4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8;p4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" y="233172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FFC000"/>
                </a:solidFill>
              </a:rPr>
              <a:t>В качестве тестовых сценариев моделирования взаимодействия бота с пользователем было проведено массовое испытание  сервиса среди студентов группы ИУ7-26Б на предмет обнаружения ошибок</a:t>
            </a:r>
            <a:endParaRPr lang="ru-RU" sz="1800" dirty="0">
              <a:solidFill>
                <a:srgbClr val="FFC000"/>
              </a:solidFill>
            </a:endParaRPr>
          </a:p>
        </p:txBody>
      </p:sp>
      <p:grpSp>
        <p:nvGrpSpPr>
          <p:cNvPr id="24" name="Google Shape;578;p42"/>
          <p:cNvGrpSpPr/>
          <p:nvPr/>
        </p:nvGrpSpPr>
        <p:grpSpPr>
          <a:xfrm>
            <a:off x="131891" y="2660366"/>
            <a:ext cx="320378" cy="320378"/>
            <a:chOff x="2623275" y="2333250"/>
            <a:chExt cx="381175" cy="381175"/>
          </a:xfrm>
        </p:grpSpPr>
        <p:sp>
          <p:nvSpPr>
            <p:cNvPr id="25" name="Google Shape;579;p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0;p4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1;p4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2;p4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754380" y="34064"/>
            <a:ext cx="6746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Распределение ролей в команде</a:t>
            </a:r>
            <a:endParaRPr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27490"/>
              </p:ext>
            </p:extLst>
          </p:nvPr>
        </p:nvGraphicFramePr>
        <p:xfrm>
          <a:off x="495300" y="1050290"/>
          <a:ext cx="8282940" cy="345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443978">
                  <a:extLst>
                    <a:ext uri="{9D8B030D-6E8A-4147-A177-3AD203B41FA5}">
                      <a16:colId xmlns:a16="http://schemas.microsoft.com/office/drawing/2014/main" val="3335426114"/>
                    </a:ext>
                  </a:extLst>
                </a:gridCol>
                <a:gridCol w="1378886">
                  <a:extLst>
                    <a:ext uri="{9D8B030D-6E8A-4147-A177-3AD203B41FA5}">
                      <a16:colId xmlns:a16="http://schemas.microsoft.com/office/drawing/2014/main" val="2448923455"/>
                    </a:ext>
                  </a:extLst>
                </a:gridCol>
                <a:gridCol w="2934375">
                  <a:extLst>
                    <a:ext uri="{9D8B030D-6E8A-4147-A177-3AD203B41FA5}">
                      <a16:colId xmlns:a16="http://schemas.microsoft.com/office/drawing/2014/main" val="3377064935"/>
                    </a:ext>
                  </a:extLst>
                </a:gridCol>
                <a:gridCol w="2525701">
                  <a:extLst>
                    <a:ext uri="{9D8B030D-6E8A-4147-A177-3AD203B41FA5}">
                      <a16:colId xmlns:a16="http://schemas.microsoft.com/office/drawing/2014/main" val="3099151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Участник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Роль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Задачи разработки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Задачи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дизайна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01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Казаева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</a:p>
                    <a:p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Татьяна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/>
                          </a:solidFill>
                        </a:rPr>
                        <a:t>Team</a:t>
                      </a:r>
                      <a:r>
                        <a:rPr lang="en-US" baseline="0" dirty="0" smtClean="0">
                          <a:solidFill>
                            <a:schemeClr val="accent6"/>
                          </a:solidFill>
                        </a:rPr>
                        <a:t> Lead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Разработка интерфейса взаимодействия бота и пользователя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Дизайн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интерфейса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84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Андрич </a:t>
                      </a:r>
                    </a:p>
                    <a:p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Катарина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Разработчик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Разработка и оптимизация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алгоритмов поиска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01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Леонов Владислав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Разработчик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Обеспечение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работы базы даннных и ее внедрение, внедрение алгоритмов поиска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Подготовка презентационных материалов и выступлений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7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Хрюкин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Арсений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Разработчик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Обеспечение</a:t>
                      </a:r>
                      <a:r>
                        <a:rPr lang="ru-RU" baseline="0" dirty="0" smtClean="0">
                          <a:solidFill>
                            <a:schemeClr val="accent6"/>
                          </a:solidFill>
                        </a:rPr>
                        <a:t> работы базы данных и внедрение дополнительного функционала</a:t>
                      </a:r>
                      <a:endParaRPr lang="ru-RU" dirty="0" smtClean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0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Руденко Илья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Тестировщик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6"/>
                          </a:solidFill>
                        </a:rPr>
                        <a:t>Тестирование сервиса</a:t>
                      </a:r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4744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0" y="7703"/>
            <a:ext cx="9144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Сложности разработки поисковых алгоритмов</a:t>
            </a:r>
            <a:endParaRPr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92776" y="1280854"/>
            <a:ext cx="58694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rgbClr val="FFC000"/>
                </a:solidFill>
              </a:rPr>
              <a:t>Сложности:</a:t>
            </a:r>
          </a:p>
          <a:p>
            <a:endParaRPr lang="ru-RU" sz="1800" b="1" dirty="0">
              <a:solidFill>
                <a:srgbClr val="FFC000"/>
              </a:solidFill>
            </a:endParaRPr>
          </a:p>
          <a:p>
            <a:r>
              <a:rPr lang="ru-RU" sz="1800" b="1" dirty="0" smtClean="0">
                <a:solidFill>
                  <a:srgbClr val="FFC000"/>
                </a:solidFill>
              </a:rPr>
              <a:t>-  Блокировки платежей Кинопоиска за рубежом и запрет </a:t>
            </a:r>
            <a:r>
              <a:rPr lang="en-US" sz="1800" b="1" dirty="0" smtClean="0">
                <a:solidFill>
                  <a:srgbClr val="FFC000"/>
                </a:solidFill>
              </a:rPr>
              <a:t>Telegram </a:t>
            </a:r>
            <a:r>
              <a:rPr lang="ru-RU" sz="1800" b="1" dirty="0" smtClean="0">
                <a:solidFill>
                  <a:srgbClr val="FFC000"/>
                </a:solidFill>
              </a:rPr>
              <a:t>в России</a:t>
            </a:r>
          </a:p>
          <a:p>
            <a:endParaRPr lang="ru-RU" sz="1800" b="1" dirty="0">
              <a:solidFill>
                <a:srgbClr val="FFC000"/>
              </a:solidFill>
            </a:endParaRPr>
          </a:p>
          <a:p>
            <a:endParaRPr lang="ru-RU" sz="1800" b="1" dirty="0" smtClean="0">
              <a:solidFill>
                <a:srgbClr val="FFC000"/>
              </a:solidFill>
            </a:endParaRPr>
          </a:p>
          <a:p>
            <a:r>
              <a:rPr lang="ru-RU" sz="1800" b="1" dirty="0" smtClean="0">
                <a:solidFill>
                  <a:srgbClr val="FFC000"/>
                </a:solidFill>
              </a:rPr>
              <a:t>-  Необходимость написания отличных от фильмов алгоритов для организации поиска сериалов</a:t>
            </a:r>
          </a:p>
          <a:p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0" y="34064"/>
            <a:ext cx="9144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Сложности работы с базой данных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5760" y="1287780"/>
            <a:ext cx="6545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rgbClr val="FFC000"/>
                </a:solidFill>
              </a:rPr>
              <a:t>-  Невозможность реализации функции возвращения к предыдущему действию ввиду неудачного выбора структуры данных для описания состояния пользователя</a:t>
            </a:r>
          </a:p>
          <a:p>
            <a:endParaRPr lang="ru-RU" sz="1800" b="1" dirty="0">
              <a:solidFill>
                <a:srgbClr val="FFC000"/>
              </a:solidFill>
            </a:endParaRPr>
          </a:p>
          <a:p>
            <a:endParaRPr lang="ru-RU" sz="1800" b="1" dirty="0">
              <a:solidFill>
                <a:srgbClr val="FFC000"/>
              </a:solidFill>
            </a:endParaRPr>
          </a:p>
          <a:p>
            <a:endParaRPr lang="ru-RU" sz="1800" b="1" dirty="0" smtClean="0">
              <a:solidFill>
                <a:srgbClr val="FFC000"/>
              </a:solidFill>
            </a:endParaRPr>
          </a:p>
          <a:p>
            <a:r>
              <a:rPr lang="ru-RU" sz="1800" b="1" dirty="0" smtClean="0">
                <a:solidFill>
                  <a:srgbClr val="FFC000"/>
                </a:solidFill>
              </a:rPr>
              <a:t>-  Решение:</a:t>
            </a:r>
          </a:p>
          <a:p>
            <a:r>
              <a:rPr lang="ru-RU" sz="1800" b="1" dirty="0" smtClean="0">
                <a:solidFill>
                  <a:srgbClr val="FFC000"/>
                </a:solidFill>
              </a:rPr>
              <a:t>Внедрение стековой структуры данных, описывающей состояние пользователя</a:t>
            </a:r>
            <a:endParaRPr lang="ru-RU" sz="18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339</Words>
  <Application>Microsoft Office PowerPoint</Application>
  <PresentationFormat>Экран (16:9)</PresentationFormat>
  <Paragraphs>121</Paragraphs>
  <Slides>13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Abel</vt:lpstr>
      <vt:lpstr>Roboto</vt:lpstr>
      <vt:lpstr>Arial</vt:lpstr>
      <vt:lpstr>Iago template</vt:lpstr>
      <vt:lpstr>Презентация PowerPoint</vt:lpstr>
      <vt:lpstr>Презентация PowerPoint</vt:lpstr>
      <vt:lpstr>Технологии разработки</vt:lpstr>
      <vt:lpstr>Использование CI</vt:lpstr>
      <vt:lpstr>Организация тестирования</vt:lpstr>
      <vt:lpstr>Презентация PowerPoint</vt:lpstr>
      <vt:lpstr>Распределение ролей в команде</vt:lpstr>
      <vt:lpstr>Сложности разработки поисковых алгоритмов</vt:lpstr>
      <vt:lpstr>Сложности работы с базой данных</vt:lpstr>
      <vt:lpstr>Сроки</vt:lpstr>
      <vt:lpstr>Итоги работы</vt:lpstr>
      <vt:lpstr>Пример демонстрации работы сервиса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24</cp:revision>
  <dcterms:modified xsi:type="dcterms:W3CDTF">2020-06-08T16:51:58Z</dcterms:modified>
</cp:coreProperties>
</file>